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84" r:id="rId2"/>
    <p:sldId id="339" r:id="rId3"/>
    <p:sldId id="294" r:id="rId4"/>
    <p:sldId id="333" r:id="rId5"/>
    <p:sldId id="334" r:id="rId6"/>
    <p:sldId id="324" r:id="rId7"/>
    <p:sldId id="329" r:id="rId8"/>
    <p:sldId id="287" r:id="rId9"/>
    <p:sldId id="330" r:id="rId10"/>
    <p:sldId id="331" r:id="rId11"/>
    <p:sldId id="332" r:id="rId12"/>
    <p:sldId id="336" r:id="rId13"/>
    <p:sldId id="300" r:id="rId14"/>
    <p:sldId id="308" r:id="rId15"/>
    <p:sldId id="319" r:id="rId16"/>
    <p:sldId id="317" r:id="rId17"/>
    <p:sldId id="316" r:id="rId18"/>
    <p:sldId id="292" r:id="rId19"/>
    <p:sldId id="340" r:id="rId20"/>
    <p:sldId id="338" r:id="rId21"/>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FF"/>
    <a:srgbClr val="F9FDFF"/>
    <a:srgbClr val="F8FAFF"/>
    <a:srgbClr val="F4F7FD"/>
    <a:srgbClr val="FDFFFE"/>
    <a:srgbClr val="E530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284" y="-96"/>
      </p:cViewPr>
      <p:guideLst>
        <p:guide orient="horz" pos="2160"/>
        <p:guide pos="312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5207E-CAAA-49A2-A32E-B15231133F29}" type="datetimeFigureOut">
              <a:rPr lang="tr-TR" smtClean="0"/>
              <a:pPr/>
              <a:t>05.04.2020</a:t>
            </a:fld>
            <a:endParaRPr lang="tr-TR"/>
          </a:p>
        </p:txBody>
      </p:sp>
      <p:sp>
        <p:nvSpPr>
          <p:cNvPr id="4" name="3 Slayt Görüntüsü Yer Tutucusu"/>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B8ACE-772C-4213-A599-D5B1D438AC2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2308"/>
            <a:ext cx="9906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938645" y="2222624"/>
            <a:ext cx="6410819" cy="2554758"/>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938645" y="4777380"/>
            <a:ext cx="641081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5400000">
            <a:off x="8166693" y="1819272"/>
            <a:ext cx="990599" cy="247714"/>
          </a:xfrm>
        </p:spPr>
        <p:txBody>
          <a:bodyPr anchor="t" anchorCtr="0"/>
          <a:lstStyle>
            <a:lvl1pPr algn="l">
              <a:defRPr b="0" i="0">
                <a:solidFill>
                  <a:schemeClr val="bg1"/>
                </a:solidFill>
              </a:defRPr>
            </a:lvl1pPr>
          </a:lstStyle>
          <a:p>
            <a:fld id="{93C89EA3-CEAD-47B3-958C-942430CA45DC}" type="datetimeFigureOut">
              <a:rPr lang="tr-TR" smtClean="0"/>
              <a:pPr/>
              <a:t>05.04.2020</a:t>
            </a:fld>
            <a:endParaRPr lang="tr-TR"/>
          </a:p>
        </p:txBody>
      </p:sp>
      <p:sp>
        <p:nvSpPr>
          <p:cNvPr id="5" name="Footer Placeholder 4"/>
          <p:cNvSpPr>
            <a:spLocks noGrp="1"/>
          </p:cNvSpPr>
          <p:nvPr>
            <p:ph type="ftr" sz="quarter" idx="11"/>
          </p:nvPr>
        </p:nvSpPr>
        <p:spPr>
          <a:xfrm rot="5400000">
            <a:off x="6916718" y="3254879"/>
            <a:ext cx="3859795" cy="247715"/>
          </a:xfrm>
        </p:spPr>
        <p:txBody>
          <a:bodyPr/>
          <a:lstStyle>
            <a:lvl1pPr>
              <a:defRPr>
                <a:solidFill>
                  <a:schemeClr val="bg1"/>
                </a:solidFill>
              </a:defRPr>
            </a:lvl1pPr>
          </a:lstStyle>
          <a:p>
            <a:endParaRPr lang="tr-TR"/>
          </a:p>
        </p:txBody>
      </p:sp>
      <p:sp>
        <p:nvSpPr>
          <p:cNvPr id="10" name="Rectangle 9"/>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412386" y="292610"/>
            <a:ext cx="681214" cy="767687"/>
          </a:xfrm>
        </p:spPr>
        <p:txBody>
          <a:bodyPr/>
          <a:lstStyle>
            <a:lvl1pPr>
              <a:defRPr sz="2800" b="0" i="0" baseline="0">
                <a:latin typeface="+mj-lt"/>
              </a:defRPr>
            </a:lvl1p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230182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11" name="Group 10"/>
          <p:cNvGrpSpPr/>
          <p:nvPr/>
        </p:nvGrpSpPr>
        <p:grpSpPr>
          <a:xfrm>
            <a:off x="0" y="-2308"/>
            <a:ext cx="9906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7" y="4961453"/>
            <a:ext cx="695716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38644" y="685800"/>
            <a:ext cx="6957171"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38647" y="5528191"/>
            <a:ext cx="6957170"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6" name="Footer Placeholder 5"/>
          <p:cNvSpPr>
            <a:spLocks noGrp="1"/>
          </p:cNvSpPr>
          <p:nvPr>
            <p:ph type="ftr" sz="quarter" idx="11"/>
          </p:nvPr>
        </p:nvSpPr>
        <p:spPr/>
        <p:txBody>
          <a:bodyPr/>
          <a:lstStyle/>
          <a:p>
            <a:endParaRPr lang="tr-TR"/>
          </a:p>
        </p:txBody>
      </p:sp>
      <p:sp>
        <p:nvSpPr>
          <p:cNvPr id="14" name="Rectangle 13"/>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174924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0" y="-2308"/>
            <a:ext cx="9906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4" y="927101"/>
            <a:ext cx="6957171" cy="1653117"/>
          </a:xfrm>
        </p:spPr>
        <p:txBody>
          <a:bodyPr anchor="ct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938645" y="3509007"/>
            <a:ext cx="6957170"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5" name="Footer Placeholder 4"/>
          <p:cNvSpPr>
            <a:spLocks noGrp="1"/>
          </p:cNvSpPr>
          <p:nvPr>
            <p:ph type="ftr" sz="quarter" idx="11"/>
          </p:nvPr>
        </p:nvSpPr>
        <p:spPr/>
        <p:txBody>
          <a:bodyPr/>
          <a:lstStyle/>
          <a:p>
            <a:endParaRPr lang="tr-TR"/>
          </a:p>
        </p:txBody>
      </p:sp>
      <p:sp>
        <p:nvSpPr>
          <p:cNvPr id="18" name="Rectangle 17"/>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2626032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2308"/>
            <a:ext cx="9906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98448" y="654264"/>
            <a:ext cx="651724"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829743" y="2900539"/>
            <a:ext cx="583887"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222065" y="914401"/>
            <a:ext cx="6673750" cy="2894878"/>
          </a:xfrm>
        </p:spPr>
        <p:txBody>
          <a:bodyP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a:xfrm>
            <a:off x="1502886" y="3814474"/>
            <a:ext cx="6116654"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938644" y="5000816"/>
            <a:ext cx="6957172"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sz="900"/>
            </a:lvl1pPr>
          </a:lstStyle>
          <a:p>
            <a:fld id="{93C89EA3-CEAD-47B3-958C-942430CA45DC}" type="datetimeFigureOut">
              <a:rPr lang="tr-TR" smtClean="0"/>
              <a:pPr/>
              <a:t>05.04.2020</a:t>
            </a:fld>
            <a:endParaRPr lang="tr-TR"/>
          </a:p>
        </p:txBody>
      </p:sp>
      <p:sp>
        <p:nvSpPr>
          <p:cNvPr id="5" name="Footer Placeholder 4"/>
          <p:cNvSpPr>
            <a:spLocks noGrp="1"/>
          </p:cNvSpPr>
          <p:nvPr>
            <p:ph type="ftr" sz="quarter" idx="11"/>
          </p:nvPr>
        </p:nvSpPr>
        <p:spPr/>
        <p:txBody>
          <a:bodyPr/>
          <a:lstStyle>
            <a:lvl1pPr>
              <a:defRPr sz="900"/>
            </a:lvl1pPr>
          </a:lstStyle>
          <a:p>
            <a:endParaRPr lang="tr-TR"/>
          </a:p>
        </p:txBody>
      </p:sp>
      <p:sp>
        <p:nvSpPr>
          <p:cNvPr id="43" name="Rectangle 42"/>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308002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7" name="Group 6"/>
          <p:cNvGrpSpPr/>
          <p:nvPr/>
        </p:nvGrpSpPr>
        <p:grpSpPr>
          <a:xfrm>
            <a:off x="0" y="-2308"/>
            <a:ext cx="9906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4" y="2057400"/>
            <a:ext cx="6957171" cy="209550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38644" y="5159399"/>
            <a:ext cx="6957171"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5" name="Footer Placeholder 4"/>
          <p:cNvSpPr>
            <a:spLocks noGrp="1"/>
          </p:cNvSpPr>
          <p:nvPr>
            <p:ph type="ftr" sz="quarter" idx="11"/>
          </p:nvPr>
        </p:nvSpPr>
        <p:spPr/>
        <p:txBody>
          <a:bodyPr/>
          <a:lstStyle/>
          <a:p>
            <a:endParaRPr lang="tr-TR"/>
          </a:p>
        </p:txBody>
      </p:sp>
      <p:sp>
        <p:nvSpPr>
          <p:cNvPr id="15" name="Rectangle 14"/>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3214498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941291" y="927101"/>
            <a:ext cx="6958891"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941291" y="2489199"/>
            <a:ext cx="250357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941291" y="3147165"/>
            <a:ext cx="2503570"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692510" y="2489201"/>
            <a:ext cx="2520646"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692511" y="3147164"/>
            <a:ext cx="2520646"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6460805" y="2489201"/>
            <a:ext cx="2506552"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6460805" y="3147162"/>
            <a:ext cx="2506551"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569074"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33698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3617695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938645" y="936973"/>
            <a:ext cx="6958891" cy="699992"/>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938642" y="4188547"/>
            <a:ext cx="2506903"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1106367" y="2489200"/>
            <a:ext cx="21806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938641" y="4837558"/>
            <a:ext cx="250172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688011" y="4188546"/>
            <a:ext cx="2525145"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16"/>
          </p:nvPr>
        </p:nvSpPr>
        <p:spPr>
          <a:xfrm>
            <a:off x="3846507" y="2489200"/>
            <a:ext cx="219394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688010" y="4846509"/>
            <a:ext cx="2525146"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6460805" y="4184814"/>
            <a:ext cx="2491116"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17"/>
          </p:nvPr>
        </p:nvSpPr>
        <p:spPr>
          <a:xfrm>
            <a:off x="6613691" y="2489200"/>
            <a:ext cx="2187076"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6460805" y="4846510"/>
            <a:ext cx="2491116"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21" name="Straight Connector 20"/>
          <p:cNvCxnSpPr/>
          <p:nvPr/>
        </p:nvCxnSpPr>
        <p:spPr>
          <a:xfrm>
            <a:off x="356418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33698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2308255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38645" y="2489200"/>
            <a:ext cx="6871801" cy="35306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5" name="Footer Placeholder 4"/>
          <p:cNvSpPr>
            <a:spLocks noGrp="1"/>
          </p:cNvSpPr>
          <p:nvPr>
            <p:ph type="ftr" sz="quarter" idx="11"/>
          </p:nvPr>
        </p:nvSpPr>
        <p:spPr/>
        <p:txBody>
          <a:bodyPr/>
          <a:lstStyle>
            <a:lvl1pPr>
              <a:defRPr sz="900"/>
            </a:lvl1pPr>
          </a:lstStyle>
          <a:p>
            <a:endParaRPr lang="tr-TR"/>
          </a:p>
        </p:txBody>
      </p:sp>
      <p:sp>
        <p:nvSpPr>
          <p:cNvPr id="6" name="Slide Number Placeholder 5"/>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1440673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10" name="Group 9"/>
          <p:cNvGrpSpPr/>
          <p:nvPr/>
        </p:nvGrpSpPr>
        <p:grpSpPr>
          <a:xfrm>
            <a:off x="0" y="-2308"/>
            <a:ext cx="9906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683051" y="1447799"/>
            <a:ext cx="1212764" cy="4571999"/>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8922" y="1447799"/>
            <a:ext cx="4805059" cy="4571999"/>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162393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5" name="Footer Placeholder 4"/>
          <p:cNvSpPr>
            <a:spLocks noGrp="1"/>
          </p:cNvSpPr>
          <p:nvPr>
            <p:ph type="ftr" sz="quarter" idx="11"/>
          </p:nvPr>
        </p:nvSpPr>
        <p:spPr/>
        <p:txBody>
          <a:bodyPr/>
          <a:lstStyle>
            <a:lvl1pPr>
              <a:defRPr sz="900"/>
            </a:lvl1pPr>
          </a:lstStyle>
          <a:p>
            <a:endParaRPr lang="tr-TR"/>
          </a:p>
        </p:txBody>
      </p:sp>
      <p:sp>
        <p:nvSpPr>
          <p:cNvPr id="6" name="Slide Number Placeholder 5"/>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286513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10" name="Group 9"/>
          <p:cNvGrpSpPr/>
          <p:nvPr/>
        </p:nvGrpSpPr>
        <p:grpSpPr>
          <a:xfrm>
            <a:off x="0" y="-2308"/>
            <a:ext cx="9906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5" y="2257589"/>
            <a:ext cx="3360245" cy="3020343"/>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545867" y="2257589"/>
            <a:ext cx="3309207"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340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938643" y="2489199"/>
            <a:ext cx="3940062" cy="353060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27295" y="2489200"/>
            <a:ext cx="3940063" cy="35306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306960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8644" y="2489200"/>
            <a:ext cx="3940061"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38644" y="3248491"/>
            <a:ext cx="394006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27296" y="2489200"/>
            <a:ext cx="3940062"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27296" y="3248490"/>
            <a:ext cx="3940061" cy="277131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386037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270121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69397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11" name="Group 10"/>
          <p:cNvGrpSpPr/>
          <p:nvPr/>
        </p:nvGrpSpPr>
        <p:grpSpPr>
          <a:xfrm>
            <a:off x="0" y="-2308"/>
            <a:ext cx="9906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4" y="1497437"/>
            <a:ext cx="2938638"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949671" y="1452881"/>
            <a:ext cx="3935588"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38645" y="3086845"/>
            <a:ext cx="2938639"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6" name="Footer Placeholder 5"/>
          <p:cNvSpPr>
            <a:spLocks noGrp="1"/>
          </p:cNvSpPr>
          <p:nvPr>
            <p:ph type="ftr" sz="quarter" idx="11"/>
          </p:nvPr>
        </p:nvSpPr>
        <p:spPr/>
        <p:txBody>
          <a:bodyPr/>
          <a:lstStyle/>
          <a:p>
            <a:endParaRPr lang="tr-TR"/>
          </a:p>
        </p:txBody>
      </p:sp>
      <p:sp>
        <p:nvSpPr>
          <p:cNvPr id="14" name="Rectangle 13"/>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119393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11" name="Group 10"/>
          <p:cNvGrpSpPr/>
          <p:nvPr/>
        </p:nvGrpSpPr>
        <p:grpSpPr>
          <a:xfrm>
            <a:off x="0" y="-2308"/>
            <a:ext cx="9906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6" y="1362190"/>
            <a:ext cx="3236011"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16485" y="1320800"/>
            <a:ext cx="3023694"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22557" y="3088563"/>
            <a:ext cx="3252100"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3C89EA3-CEAD-47B3-958C-942430CA45DC}" type="datetimeFigureOut">
              <a:rPr lang="tr-TR" smtClean="0"/>
              <a:pPr/>
              <a:t>05.04.2020</a:t>
            </a:fld>
            <a:endParaRPr lang="tr-TR"/>
          </a:p>
        </p:txBody>
      </p:sp>
      <p:sp>
        <p:nvSpPr>
          <p:cNvPr id="6" name="Footer Placeholder 5"/>
          <p:cNvSpPr>
            <a:spLocks noGrp="1"/>
          </p:cNvSpPr>
          <p:nvPr>
            <p:ph type="ftr" sz="quarter" idx="11"/>
          </p:nvPr>
        </p:nvSpPr>
        <p:spPr/>
        <p:txBody>
          <a:bodyPr/>
          <a:lstStyle/>
          <a:p>
            <a:endParaRPr lang="tr-TR"/>
          </a:p>
        </p:txBody>
      </p:sp>
      <p:sp>
        <p:nvSpPr>
          <p:cNvPr id="14" name="Rectangle 13"/>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2637182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906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935528" y="925606"/>
            <a:ext cx="6874918" cy="711359"/>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8645" y="2489200"/>
            <a:ext cx="6871801"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640079" y="6365497"/>
            <a:ext cx="4181445" cy="228660"/>
          </a:xfrm>
          <a:prstGeom prst="rect">
            <a:avLst/>
          </a:prstGeom>
        </p:spPr>
        <p:txBody>
          <a:bodyPr vert="horz" lIns="91440" tIns="45720" rIns="91440" bIns="45720" rtlCol="0" anchor="b"/>
          <a:lstStyle>
            <a:lvl1pPr algn="l">
              <a:defRPr sz="1000" b="1" i="0">
                <a:solidFill>
                  <a:schemeClr val="accent1"/>
                </a:solidFill>
              </a:defRPr>
            </a:lvl1pPr>
          </a:lstStyle>
          <a:p>
            <a:endParaRPr lang="tr-TR"/>
          </a:p>
        </p:txBody>
      </p:sp>
      <p:sp>
        <p:nvSpPr>
          <p:cNvPr id="4" name="Date Placeholder 3"/>
          <p:cNvSpPr>
            <a:spLocks noGrp="1"/>
          </p:cNvSpPr>
          <p:nvPr>
            <p:ph type="dt" sz="half" idx="2"/>
          </p:nvPr>
        </p:nvSpPr>
        <p:spPr>
          <a:xfrm>
            <a:off x="8205647" y="6371445"/>
            <a:ext cx="1073149" cy="228659"/>
          </a:xfrm>
          <a:prstGeom prst="rect">
            <a:avLst/>
          </a:prstGeom>
        </p:spPr>
        <p:txBody>
          <a:bodyPr vert="horz" lIns="91440" tIns="45720" rIns="91440" bIns="45720" rtlCol="0" anchor="b"/>
          <a:lstStyle>
            <a:lvl1pPr algn="r">
              <a:defRPr sz="900" b="1" i="0">
                <a:solidFill>
                  <a:schemeClr val="accent1"/>
                </a:solidFill>
              </a:defRPr>
            </a:lvl1pPr>
          </a:lstStyle>
          <a:p>
            <a:fld id="{93C89EA3-CEAD-47B3-958C-942430CA45DC}" type="datetimeFigureOut">
              <a:rPr lang="tr-TR" smtClean="0"/>
              <a:pPr/>
              <a:t>05.04.2020</a:t>
            </a:fld>
            <a:endParaRPr lang="tr-TR"/>
          </a:p>
        </p:txBody>
      </p:sp>
      <p:sp>
        <p:nvSpPr>
          <p:cNvPr id="17" name="Rectangle 16"/>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8413631" y="295731"/>
            <a:ext cx="681214" cy="767687"/>
          </a:xfrm>
          <a:prstGeom prst="rect">
            <a:avLst/>
          </a:prstGeom>
        </p:spPr>
        <p:txBody>
          <a:bodyPr vert="horz" lIns="91440" tIns="45720" rIns="91440" bIns="45720" rtlCol="0" anchor="b"/>
          <a:lstStyle>
            <a:lvl1pPr algn="ctr">
              <a:defRPr sz="2800" b="0" i="0">
                <a:solidFill>
                  <a:schemeClr val="bg1"/>
                </a:solidFill>
              </a:defRPr>
            </a:lvl1pPr>
          </a:lstStyle>
          <a:p>
            <a:fld id="{B32A5C0E-86D5-4345-A55F-506DDCE5A12A}" type="slidenum">
              <a:rPr lang="tr-TR" smtClean="0"/>
              <a:pPr/>
              <a:t>‹#›</a:t>
            </a:fld>
            <a:endParaRPr lang="tr-TR"/>
          </a:p>
        </p:txBody>
      </p:sp>
    </p:spTree>
    <p:extLst>
      <p:ext uri="{BB962C8B-B14F-4D97-AF65-F5344CB8AC3E}">
        <p14:creationId xmlns:p14="http://schemas.microsoft.com/office/powerpoint/2010/main" xmlns="" val="26876216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4.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media/audio17.wav"/><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841674" y="576775"/>
            <a:ext cx="1716257" cy="584775"/>
          </a:xfrm>
          <a:prstGeom prst="rect">
            <a:avLst/>
          </a:prstGeom>
        </p:spPr>
        <p:txBody>
          <a:bodyPr wrap="square">
            <a:spAutoFit/>
          </a:bodyPr>
          <a:lstStyle/>
          <a:p>
            <a:r>
              <a:rPr lang="tr-TR" sz="3200" b="1" dirty="0" smtClean="0"/>
              <a:t>Türkçe</a:t>
            </a:r>
            <a:endParaRPr lang="tr-TR" sz="3200" b="1" dirty="0"/>
          </a:p>
        </p:txBody>
      </p:sp>
      <p:pic>
        <p:nvPicPr>
          <p:cNvPr id="6" name="Picture 2" descr="C:\Users\mudur\Desktop\görsel 2.jpg"/>
          <p:cNvPicPr>
            <a:picLocks noChangeAspect="1" noChangeArrowheads="1"/>
          </p:cNvPicPr>
          <p:nvPr/>
        </p:nvPicPr>
        <p:blipFill>
          <a:blip r:embed="rId3"/>
          <a:srcRect/>
          <a:stretch>
            <a:fillRect/>
          </a:stretch>
        </p:blipFill>
        <p:spPr bwMode="auto">
          <a:xfrm>
            <a:off x="0" y="0"/>
            <a:ext cx="9906000" cy="6414868"/>
          </a:xfrm>
          <a:prstGeom prst="rect">
            <a:avLst/>
          </a:prstGeom>
          <a:noFill/>
        </p:spPr>
      </p:pic>
      <p:pic>
        <p:nvPicPr>
          <p:cNvPr id="8" name="Picture 2" descr="C:\Users\mudur\Desktop\1332428281470.jpg"/>
          <p:cNvPicPr>
            <a:picLocks noChangeAspect="1" noChangeArrowheads="1"/>
          </p:cNvPicPr>
          <p:nvPr/>
        </p:nvPicPr>
        <p:blipFill>
          <a:blip r:embed="rId4"/>
          <a:srcRect/>
          <a:stretch>
            <a:fillRect/>
          </a:stretch>
        </p:blipFill>
        <p:spPr bwMode="auto">
          <a:xfrm>
            <a:off x="7528560" y="1237958"/>
            <a:ext cx="2377440" cy="4332850"/>
          </a:xfrm>
          <a:prstGeom prst="rect">
            <a:avLst/>
          </a:prstGeom>
          <a:noFill/>
        </p:spPr>
      </p:pic>
      <p:sp>
        <p:nvSpPr>
          <p:cNvPr id="9" name="8 Dikdörtgen"/>
          <p:cNvSpPr/>
          <p:nvPr/>
        </p:nvSpPr>
        <p:spPr>
          <a:xfrm>
            <a:off x="3733756" y="3244334"/>
            <a:ext cx="248786" cy="369332"/>
          </a:xfrm>
          <a:prstGeom prst="rect">
            <a:avLst/>
          </a:prstGeom>
        </p:spPr>
        <p:txBody>
          <a:bodyPr wrap="none">
            <a:spAutoFit/>
          </a:bodyPr>
          <a:lstStyle/>
          <a:p>
            <a:r>
              <a:rPr lang="tr-TR" b="1" dirty="0" smtClean="0"/>
              <a:t> </a:t>
            </a:r>
            <a:endParaRPr lang="tr-TR" dirty="0"/>
          </a:p>
        </p:txBody>
      </p:sp>
      <p:sp>
        <p:nvSpPr>
          <p:cNvPr id="10" name="9 Dikdörtgen"/>
          <p:cNvSpPr/>
          <p:nvPr/>
        </p:nvSpPr>
        <p:spPr>
          <a:xfrm>
            <a:off x="858129" y="5669280"/>
            <a:ext cx="8074855" cy="646331"/>
          </a:xfrm>
          <a:prstGeom prst="rect">
            <a:avLst/>
          </a:prstGeom>
        </p:spPr>
        <p:txBody>
          <a:bodyPr wrap="square">
            <a:spAutoFit/>
          </a:bodyPr>
          <a:lstStyle/>
          <a:p>
            <a:r>
              <a:rPr lang="tr-TR" sz="3600" b="1" dirty="0" smtClean="0">
                <a:solidFill>
                  <a:schemeClr val="bg1"/>
                </a:solidFill>
              </a:rPr>
              <a:t>                       İmtihanı</a:t>
            </a:r>
            <a:endParaRPr lang="tr-TR" sz="3600" dirty="0">
              <a:solidFill>
                <a:schemeClr val="bg1"/>
              </a:solidFill>
            </a:endParaRPr>
          </a:p>
        </p:txBody>
      </p:sp>
      <p:pic>
        <p:nvPicPr>
          <p:cNvPr id="11" name="Picture 2" descr="C:\Users\mudur\Desktop\1332428281470.jpg"/>
          <p:cNvPicPr>
            <a:picLocks noChangeAspect="1" noChangeArrowheads="1"/>
          </p:cNvPicPr>
          <p:nvPr/>
        </p:nvPicPr>
        <p:blipFill>
          <a:blip r:embed="rId4"/>
          <a:srcRect/>
          <a:stretch>
            <a:fillRect/>
          </a:stretch>
        </p:blipFill>
        <p:spPr bwMode="auto">
          <a:xfrm>
            <a:off x="0" y="1377701"/>
            <a:ext cx="2377440" cy="4078219"/>
          </a:xfrm>
          <a:prstGeom prst="rect">
            <a:avLst/>
          </a:prstGeom>
          <a:noFill/>
        </p:spPr>
      </p:pic>
      <p:sp>
        <p:nvSpPr>
          <p:cNvPr id="12" name="11 Dikdörtgen"/>
          <p:cNvSpPr/>
          <p:nvPr/>
        </p:nvSpPr>
        <p:spPr>
          <a:xfrm>
            <a:off x="2672862" y="0"/>
            <a:ext cx="4360984" cy="769441"/>
          </a:xfrm>
          <a:prstGeom prst="rect">
            <a:avLst/>
          </a:prstGeom>
        </p:spPr>
        <p:txBody>
          <a:bodyPr wrap="square">
            <a:spAutoFit/>
          </a:bodyPr>
          <a:lstStyle/>
          <a:p>
            <a:r>
              <a:rPr lang="tr-TR" b="1" dirty="0" smtClean="0">
                <a:solidFill>
                  <a:schemeClr val="bg1"/>
                </a:solidFill>
              </a:rPr>
              <a:t>       </a:t>
            </a:r>
            <a:r>
              <a:rPr lang="tr-TR" sz="4400" b="1" dirty="0" smtClean="0">
                <a:solidFill>
                  <a:schemeClr val="bg1"/>
                </a:solidFill>
              </a:rPr>
              <a:t>İnsanoğlunun</a:t>
            </a:r>
            <a:endParaRPr lang="tr-TR" sz="4400" dirty="0"/>
          </a:p>
        </p:txBody>
      </p:sp>
      <p:sp>
        <p:nvSpPr>
          <p:cNvPr id="14" name="13 Dikdörtgen"/>
          <p:cNvSpPr/>
          <p:nvPr/>
        </p:nvSpPr>
        <p:spPr>
          <a:xfrm>
            <a:off x="7707673" y="1317060"/>
            <a:ext cx="922047" cy="369332"/>
          </a:xfrm>
          <a:prstGeom prst="rect">
            <a:avLst/>
          </a:prstGeom>
        </p:spPr>
        <p:txBody>
          <a:bodyPr wrap="none">
            <a:spAutoFit/>
          </a:bodyPr>
          <a:lstStyle/>
          <a:p>
            <a:r>
              <a:rPr lang="tr-TR" b="1" dirty="0" smtClean="0">
                <a:solidFill>
                  <a:schemeClr val="bg1"/>
                </a:solidFill>
              </a:rPr>
              <a:t>Türkçe</a:t>
            </a:r>
            <a:endParaRPr lang="tr-TR" dirty="0">
              <a:solidFill>
                <a:schemeClr val="bg1"/>
              </a:solidFill>
            </a:endParaRPr>
          </a:p>
        </p:txBody>
      </p:sp>
      <p:sp>
        <p:nvSpPr>
          <p:cNvPr id="15" name="14 Dikdörtgen"/>
          <p:cNvSpPr/>
          <p:nvPr/>
        </p:nvSpPr>
        <p:spPr>
          <a:xfrm>
            <a:off x="0" y="1455392"/>
            <a:ext cx="922047" cy="369332"/>
          </a:xfrm>
          <a:prstGeom prst="rect">
            <a:avLst/>
          </a:prstGeom>
        </p:spPr>
        <p:txBody>
          <a:bodyPr wrap="none">
            <a:spAutoFit/>
          </a:bodyPr>
          <a:lstStyle/>
          <a:p>
            <a:r>
              <a:rPr lang="tr-TR" b="1" dirty="0" smtClean="0">
                <a:solidFill>
                  <a:schemeClr val="bg1"/>
                </a:solidFill>
              </a:rPr>
              <a:t>Türkçe</a:t>
            </a:r>
            <a:endParaRPr lang="tr-TR" dirty="0">
              <a:solidFill>
                <a:schemeClr val="bg1"/>
              </a:solidFill>
            </a:endParaRPr>
          </a:p>
        </p:txBody>
      </p:sp>
      <p:pic>
        <p:nvPicPr>
          <p:cNvPr id="21" name="~PP29.WAV">
            <a:hlinkClick r:id="" action="ppaction://media"/>
          </p:cNvPr>
          <p:cNvPicPr>
            <a:picLocks noRot="1" noChangeAspect="1"/>
          </p:cNvPicPr>
          <p:nvPr>
            <a:wavAudioFile r:embed="rId1" name="~PP29.WAV"/>
          </p:nvPr>
        </p:nvPicPr>
        <p:blipFill>
          <a:blip r:embed="rId5"/>
          <a:stretch>
            <a:fillRect/>
          </a:stretch>
        </p:blipFill>
        <p:spPr>
          <a:xfrm>
            <a:off x="9394825" y="6346825"/>
            <a:ext cx="304800" cy="304800"/>
          </a:xfrm>
          <a:prstGeom prst="rect">
            <a:avLst/>
          </a:prstGeom>
        </p:spPr>
      </p:pic>
    </p:spTree>
  </p:cSld>
  <p:clrMapOvr>
    <a:masterClrMapping/>
  </p:clrMapOvr>
  <p:transition advTm="41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udur\Desktop\indir.jpg"/>
          <p:cNvPicPr>
            <a:picLocks noGrp="1" noChangeAspect="1" noChangeArrowheads="1"/>
          </p:cNvPicPr>
          <p:nvPr>
            <p:ph idx="1"/>
          </p:nvPr>
        </p:nvPicPr>
        <p:blipFill>
          <a:blip r:embed="rId3"/>
          <a:srcRect/>
          <a:stretch>
            <a:fillRect/>
          </a:stretch>
        </p:blipFill>
        <p:spPr bwMode="auto">
          <a:xfrm>
            <a:off x="5964703" y="1941342"/>
            <a:ext cx="3671666" cy="4916658"/>
          </a:xfrm>
          <a:prstGeom prst="rect">
            <a:avLst/>
          </a:prstGeom>
          <a:noFill/>
        </p:spPr>
      </p:pic>
      <p:sp>
        <p:nvSpPr>
          <p:cNvPr id="5" name="4 Dikdörtgen"/>
          <p:cNvSpPr/>
          <p:nvPr/>
        </p:nvSpPr>
        <p:spPr>
          <a:xfrm>
            <a:off x="886265" y="2222696"/>
            <a:ext cx="4937760" cy="2308324"/>
          </a:xfrm>
          <a:prstGeom prst="rect">
            <a:avLst/>
          </a:prstGeom>
        </p:spPr>
        <p:txBody>
          <a:bodyPr wrap="square">
            <a:spAutoFit/>
          </a:bodyPr>
          <a:lstStyle/>
          <a:p>
            <a:r>
              <a:rPr lang="tr-TR" b="1" dirty="0" smtClean="0"/>
              <a:t>SÜREKLİ EVDE KALAN GENÇLER İLE SORUN DAHA DA BÜYÜYEBİLİR. ZATEN  ÇATIŞMA DÖNEMİNDE  OLAN GENÇLERLE ANNE VE BABALARL ARASINDAKİ İLİŞKİLER DAHA GERGİN GEÇEBİLİR. BU DÖNEMDE ANNE VE BABALARIN ÇOCUKLRININ SÜREKLİ HATALARINI GÖRMELERİ, DİLE GETİRMELERİ, ELEŞTİRMELERİ  YANLIŞTIR. </a:t>
            </a:r>
          </a:p>
        </p:txBody>
      </p:sp>
      <p:pic>
        <p:nvPicPr>
          <p:cNvPr id="6" name="~PP2313.WAV">
            <a:hlinkClick r:id="" action="ppaction://media"/>
          </p:cNvPr>
          <p:cNvPicPr>
            <a:picLocks noRot="1" noChangeAspect="1"/>
          </p:cNvPicPr>
          <p:nvPr>
            <a:wavAudioFile r:embed="rId1" name="~PP2313.WAV"/>
          </p:nvPr>
        </p:nvPicPr>
        <p:blipFill>
          <a:blip r:embed="rId4"/>
          <a:stretch>
            <a:fillRect/>
          </a:stretch>
        </p:blipFill>
        <p:spPr>
          <a:xfrm>
            <a:off x="9394825" y="6346825"/>
            <a:ext cx="304800" cy="304800"/>
          </a:xfrm>
          <a:prstGeom prst="rect">
            <a:avLst/>
          </a:prstGeom>
        </p:spPr>
      </p:pic>
    </p:spTree>
  </p:cSld>
  <p:clrMapOvr>
    <a:masterClrMapping/>
  </p:clrMapOvr>
  <p:transition advTm="21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udur\Desktop\images.jpg"/>
          <p:cNvPicPr>
            <a:picLocks noGrp="1" noChangeAspect="1" noChangeArrowheads="1"/>
          </p:cNvPicPr>
          <p:nvPr>
            <p:ph idx="1"/>
          </p:nvPr>
        </p:nvPicPr>
        <p:blipFill>
          <a:blip r:embed="rId3"/>
          <a:srcRect/>
          <a:stretch>
            <a:fillRect/>
          </a:stretch>
        </p:blipFill>
        <p:spPr bwMode="auto">
          <a:xfrm>
            <a:off x="4917867" y="2349306"/>
            <a:ext cx="4254268" cy="3643532"/>
          </a:xfrm>
          <a:prstGeom prst="rect">
            <a:avLst/>
          </a:prstGeom>
          <a:noFill/>
        </p:spPr>
      </p:pic>
      <p:sp>
        <p:nvSpPr>
          <p:cNvPr id="4" name="3 Dikdörtgen"/>
          <p:cNvSpPr/>
          <p:nvPr/>
        </p:nvSpPr>
        <p:spPr>
          <a:xfrm>
            <a:off x="618978" y="2532185"/>
            <a:ext cx="4501662" cy="2585323"/>
          </a:xfrm>
          <a:prstGeom prst="rect">
            <a:avLst/>
          </a:prstGeom>
        </p:spPr>
        <p:txBody>
          <a:bodyPr wrap="square">
            <a:spAutoFit/>
          </a:bodyPr>
          <a:lstStyle/>
          <a:p>
            <a:r>
              <a:rPr lang="tr-TR" b="1" dirty="0" smtClean="0"/>
              <a:t>AİLEDEN UZAKLAŞMA, SÜREKLİ DIŞARDA , ARKADAŞLARI İLE BİRLİKTE OLMA DÖNEMİNDE OLAN GENÇLERİN ARDAŞLARI İLE GÖRÜŞEMEMELRİ, EVE BAĞIMLI KALMALARI ONLARI AGRESİF VE GERGİN YAPACAKTIR. BU NİTELİKLİ DAVRANIŞLARINI VE TAVIRLARINI BAŞ KALDIRI OLARAK DÜŞÜNMEMEK GEREKLİDİR.</a:t>
            </a:r>
          </a:p>
        </p:txBody>
      </p:sp>
      <p:pic>
        <p:nvPicPr>
          <p:cNvPr id="5" name="~PP295.WAV">
            <a:hlinkClick r:id="" action="ppaction://media"/>
          </p:cNvPr>
          <p:cNvPicPr>
            <a:picLocks noRot="1" noChangeAspect="1"/>
          </p:cNvPicPr>
          <p:nvPr>
            <a:wavAudioFile r:embed="rId1" name="~PP295.WAV"/>
          </p:nvPr>
        </p:nvPicPr>
        <p:blipFill>
          <a:blip r:embed="rId4"/>
          <a:stretch>
            <a:fillRect/>
          </a:stretch>
        </p:blipFill>
        <p:spPr>
          <a:xfrm>
            <a:off x="9394825" y="6346825"/>
            <a:ext cx="304800" cy="304800"/>
          </a:xfrm>
          <a:prstGeom prst="rect">
            <a:avLst/>
          </a:prstGeom>
        </p:spPr>
      </p:pic>
    </p:spTree>
  </p:cSld>
  <p:clrMapOvr>
    <a:masterClrMapping/>
  </p:clrMapOvr>
  <p:transition advTm="224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6866" name="Picture 2" descr="C:\Users\mudur\Desktop\images (2).jpg"/>
          <p:cNvPicPr>
            <a:picLocks noGrp="1" noChangeAspect="1" noChangeArrowheads="1"/>
          </p:cNvPicPr>
          <p:nvPr>
            <p:ph idx="1"/>
          </p:nvPr>
        </p:nvPicPr>
        <p:blipFill>
          <a:blip r:embed="rId3"/>
          <a:srcRect/>
          <a:stretch>
            <a:fillRect/>
          </a:stretch>
        </p:blipFill>
        <p:spPr bwMode="auto">
          <a:xfrm>
            <a:off x="5485928" y="2138290"/>
            <a:ext cx="3475191" cy="3685735"/>
          </a:xfrm>
          <a:prstGeom prst="rect">
            <a:avLst/>
          </a:prstGeom>
          <a:noFill/>
        </p:spPr>
      </p:pic>
      <p:sp>
        <p:nvSpPr>
          <p:cNvPr id="4" name="3 Dikdörtgen"/>
          <p:cNvSpPr/>
          <p:nvPr/>
        </p:nvSpPr>
        <p:spPr>
          <a:xfrm>
            <a:off x="815927" y="2489981"/>
            <a:ext cx="4572000" cy="2585323"/>
          </a:xfrm>
          <a:prstGeom prst="rect">
            <a:avLst/>
          </a:prstGeom>
        </p:spPr>
        <p:txBody>
          <a:bodyPr wrap="square">
            <a:spAutoFit/>
          </a:bodyPr>
          <a:lstStyle/>
          <a:p>
            <a:r>
              <a:rPr lang="tr-TR" dirty="0" smtClean="0"/>
              <a:t>BU DÖNEM PSİKOLOJİK SORUNU OLUP, PSKİATRİK TEDAVİ GÖREN,İLAÇ KULLANAN GENÇLER İÇİN BİRAZ DAHA ZOR OLABİLİR. SENDROMLARI, TEPKİLERİ DUYGUSAL DURUMLARI DAHA YOĞUNLUKTA OLABİLECEĞİ İHTİMALİ YÜKSEKTİR. HEKİMLERİ İLE İLETİŞİME GEÇİP TEDAVİLERİNİN GÜNCELLENMESİ GEREKLİDİR</a:t>
            </a:r>
          </a:p>
        </p:txBody>
      </p:sp>
      <p:pic>
        <p:nvPicPr>
          <p:cNvPr id="5" name="~PP4088.WAV">
            <a:hlinkClick r:id="" action="ppaction://media"/>
          </p:cNvPr>
          <p:cNvPicPr>
            <a:picLocks noRot="1" noChangeAspect="1"/>
          </p:cNvPicPr>
          <p:nvPr>
            <a:wavAudioFile r:embed="rId1" name="~PP4088.WAV"/>
          </p:nvPr>
        </p:nvPicPr>
        <p:blipFill>
          <a:blip r:embed="rId4"/>
          <a:stretch>
            <a:fillRect/>
          </a:stretch>
        </p:blipFill>
        <p:spPr>
          <a:xfrm>
            <a:off x="9394825" y="6346825"/>
            <a:ext cx="304800" cy="304800"/>
          </a:xfrm>
          <a:prstGeom prst="rect">
            <a:avLst/>
          </a:prstGeom>
        </p:spPr>
      </p:pic>
    </p:spTree>
  </p:cSld>
  <p:clrMapOvr>
    <a:masterClrMapping/>
  </p:clrMapOvr>
  <p:transition advTm="241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6386" name="Picture 2" descr="C:\Users\mudur\Desktop\images (8).jpg"/>
          <p:cNvPicPr>
            <a:picLocks noGrp="1" noChangeAspect="1" noChangeArrowheads="1"/>
          </p:cNvPicPr>
          <p:nvPr>
            <p:ph idx="1"/>
          </p:nvPr>
        </p:nvPicPr>
        <p:blipFill>
          <a:blip r:embed="rId3"/>
          <a:srcRect/>
          <a:stretch>
            <a:fillRect/>
          </a:stretch>
        </p:blipFill>
        <p:spPr bwMode="auto">
          <a:xfrm>
            <a:off x="3906972" y="837810"/>
            <a:ext cx="2847975" cy="1600200"/>
          </a:xfrm>
          <a:prstGeom prst="rect">
            <a:avLst/>
          </a:prstGeom>
          <a:noFill/>
        </p:spPr>
      </p:pic>
      <p:pic>
        <p:nvPicPr>
          <p:cNvPr id="5" name="Picture 2" descr="C:\Users\mudur\Desktop\images (3).jpg"/>
          <p:cNvPicPr>
            <a:picLocks noChangeAspect="1" noChangeArrowheads="1"/>
          </p:cNvPicPr>
          <p:nvPr/>
        </p:nvPicPr>
        <p:blipFill>
          <a:blip r:embed="rId4"/>
          <a:srcRect/>
          <a:stretch>
            <a:fillRect/>
          </a:stretch>
        </p:blipFill>
        <p:spPr bwMode="auto">
          <a:xfrm>
            <a:off x="323557" y="253218"/>
            <a:ext cx="9172135" cy="6288259"/>
          </a:xfrm>
          <a:prstGeom prst="rect">
            <a:avLst/>
          </a:prstGeom>
          <a:noFill/>
        </p:spPr>
      </p:pic>
      <p:sp>
        <p:nvSpPr>
          <p:cNvPr id="6" name="5 Dikdörtgen"/>
          <p:cNvSpPr/>
          <p:nvPr/>
        </p:nvSpPr>
        <p:spPr>
          <a:xfrm>
            <a:off x="1828801" y="3010486"/>
            <a:ext cx="6738424" cy="1569660"/>
          </a:xfrm>
          <a:prstGeom prst="rect">
            <a:avLst/>
          </a:prstGeom>
        </p:spPr>
        <p:txBody>
          <a:bodyPr wrap="square">
            <a:spAutoFit/>
          </a:bodyPr>
          <a:lstStyle/>
          <a:p>
            <a:r>
              <a:rPr lang="tr-TR" sz="3200" b="1" dirty="0" smtClean="0">
                <a:solidFill>
                  <a:schemeClr val="tx1">
                    <a:lumMod val="95000"/>
                    <a:lumOff val="5000"/>
                  </a:schemeClr>
                </a:solidFill>
              </a:rPr>
              <a:t>SÜREKLİ İNTERNET ÜZERİNDE İLETİŞİM KURAN GENÇLERİN GÖZLEMLENMESİ ÖNEMLİDİR</a:t>
            </a:r>
          </a:p>
        </p:txBody>
      </p:sp>
      <p:pic>
        <p:nvPicPr>
          <p:cNvPr id="7" name="~PP2046.WAV">
            <a:hlinkClick r:id="" action="ppaction://media"/>
          </p:cNvPr>
          <p:cNvPicPr>
            <a:picLocks noRot="1" noChangeAspect="1"/>
          </p:cNvPicPr>
          <p:nvPr>
            <a:wavAudioFile r:embed="rId1" name="~PP2046.WAV"/>
          </p:nvPr>
        </p:nvPicPr>
        <p:blipFill>
          <a:blip r:embed="rId5"/>
          <a:stretch>
            <a:fillRect/>
          </a:stretch>
        </p:blipFill>
        <p:spPr>
          <a:xfrm>
            <a:off x="9394825" y="6346825"/>
            <a:ext cx="304800" cy="304800"/>
          </a:xfrm>
          <a:prstGeom prst="rect">
            <a:avLst/>
          </a:prstGeom>
        </p:spPr>
      </p:pic>
    </p:spTree>
  </p:cSld>
  <p:clrMapOvr>
    <a:masterClrMapping/>
  </p:clrMapOvr>
  <p:transition advTm="265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Dikdörtgen"/>
          <p:cNvSpPr/>
          <p:nvPr/>
        </p:nvSpPr>
        <p:spPr>
          <a:xfrm>
            <a:off x="1083212" y="2897945"/>
            <a:ext cx="4712677" cy="2585323"/>
          </a:xfrm>
          <a:prstGeom prst="rect">
            <a:avLst/>
          </a:prstGeom>
        </p:spPr>
        <p:txBody>
          <a:bodyPr wrap="square">
            <a:spAutoFit/>
          </a:bodyPr>
          <a:lstStyle/>
          <a:p>
            <a:r>
              <a:rPr lang="tr-TR" dirty="0" smtClean="0"/>
              <a:t>HER ÇOCUK BİRBİRİNDEN FARKLIDIR. HER BİREY AYNI UYARICILARA AYNI TEPKİLERİ VERMEZ. BAZILARI MEVCUT DURUMDAN DAHA FAZLA ETKİLENEBİLİR, MEVCUT DURUMLA BAŞ EDEMEYEBİLİR. ESKİYE GÖRE DAHA HUZURSUZ, HIRÇIN, SİNİRLİ, ÖFKELİ OLABİLİR. DİĞER ZAMANLARA GÖRE DAHA FAZLA ANLAYIŞ GÖSTERİLMELİDİR.</a:t>
            </a:r>
          </a:p>
        </p:txBody>
      </p:sp>
      <p:pic>
        <p:nvPicPr>
          <p:cNvPr id="6" name="Picture 2" descr="C:\Users\mudur\Desktop\indir.jpg"/>
          <p:cNvPicPr>
            <a:picLocks noChangeAspect="1" noChangeArrowheads="1"/>
          </p:cNvPicPr>
          <p:nvPr/>
        </p:nvPicPr>
        <p:blipFill>
          <a:blip r:embed="rId3"/>
          <a:srcRect/>
          <a:stretch>
            <a:fillRect/>
          </a:stretch>
        </p:blipFill>
        <p:spPr bwMode="auto">
          <a:xfrm>
            <a:off x="6004596" y="2039816"/>
            <a:ext cx="3901404" cy="4009292"/>
          </a:xfrm>
          <a:prstGeom prst="rect">
            <a:avLst/>
          </a:prstGeom>
          <a:noFill/>
        </p:spPr>
      </p:pic>
      <p:pic>
        <p:nvPicPr>
          <p:cNvPr id="5" name="~PP2477.WAV">
            <a:hlinkClick r:id="" action="ppaction://media"/>
          </p:cNvPr>
          <p:cNvPicPr>
            <a:picLocks noRot="1" noChangeAspect="1"/>
          </p:cNvPicPr>
          <p:nvPr>
            <a:wavAudioFile r:embed="rId1" name="~PP2477.WAV"/>
          </p:nvPr>
        </p:nvPicPr>
        <p:blipFill>
          <a:blip r:embed="rId4"/>
          <a:stretch>
            <a:fillRect/>
          </a:stretch>
        </p:blipFill>
        <p:spPr>
          <a:xfrm>
            <a:off x="9394825" y="6346825"/>
            <a:ext cx="304800" cy="304800"/>
          </a:xfrm>
          <a:prstGeom prst="rect">
            <a:avLst/>
          </a:prstGeom>
        </p:spPr>
      </p:pic>
    </p:spTree>
  </p:cSld>
  <p:clrMapOvr>
    <a:masterClrMapping/>
  </p:clrMapOvr>
  <p:transition advTm="248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5842" name="Picture 2" descr="C:\Users\mudur\Desktop\images (1).jpg"/>
          <p:cNvPicPr>
            <a:picLocks noGrp="1" noChangeAspect="1" noChangeArrowheads="1"/>
          </p:cNvPicPr>
          <p:nvPr>
            <p:ph idx="1"/>
          </p:nvPr>
        </p:nvPicPr>
        <p:blipFill>
          <a:blip r:embed="rId3"/>
          <a:srcRect/>
          <a:stretch>
            <a:fillRect/>
          </a:stretch>
        </p:blipFill>
        <p:spPr bwMode="auto">
          <a:xfrm>
            <a:off x="5092775" y="2672862"/>
            <a:ext cx="4515459" cy="3151162"/>
          </a:xfrm>
          <a:prstGeom prst="rect">
            <a:avLst/>
          </a:prstGeom>
          <a:noFill/>
        </p:spPr>
      </p:pic>
      <p:sp>
        <p:nvSpPr>
          <p:cNvPr id="4" name="3 Dikdörtgen"/>
          <p:cNvSpPr/>
          <p:nvPr/>
        </p:nvSpPr>
        <p:spPr>
          <a:xfrm>
            <a:off x="815926" y="2588455"/>
            <a:ext cx="3713871" cy="1200329"/>
          </a:xfrm>
          <a:prstGeom prst="rect">
            <a:avLst/>
          </a:prstGeom>
        </p:spPr>
        <p:txBody>
          <a:bodyPr wrap="square">
            <a:spAutoFit/>
          </a:bodyPr>
          <a:lstStyle/>
          <a:p>
            <a:r>
              <a:rPr lang="tr-TR" b="1" dirty="0" smtClean="0"/>
              <a:t>GEÇ SAATLERE KADAR KADAR OTURMAK, SABAHLAMAK, DÜZENSİZ UYUMAK SORUN OLABİLMEKTEDİR.  </a:t>
            </a:r>
          </a:p>
        </p:txBody>
      </p:sp>
      <p:pic>
        <p:nvPicPr>
          <p:cNvPr id="5" name="~PP3894.WAV">
            <a:hlinkClick r:id="" action="ppaction://media"/>
          </p:cNvPr>
          <p:cNvPicPr>
            <a:picLocks noRot="1" noChangeAspect="1"/>
          </p:cNvPicPr>
          <p:nvPr>
            <a:wavAudioFile r:embed="rId1" name="~PP3894.WAV"/>
          </p:nvPr>
        </p:nvPicPr>
        <p:blipFill>
          <a:blip r:embed="rId4"/>
          <a:stretch>
            <a:fillRect/>
          </a:stretch>
        </p:blipFill>
        <p:spPr>
          <a:xfrm>
            <a:off x="9394825" y="6346825"/>
            <a:ext cx="304800" cy="304800"/>
          </a:xfrm>
          <a:prstGeom prst="rect">
            <a:avLst/>
          </a:prstGeom>
        </p:spPr>
      </p:pic>
    </p:spTree>
  </p:cSld>
  <p:clrMapOvr>
    <a:masterClrMapping/>
  </p:clrMapOvr>
  <p:transition advTm="94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3794" name="Picture 2" descr="C:\Users\mudur\Desktop\images (7).jpg"/>
          <p:cNvPicPr>
            <a:picLocks noGrp="1" noChangeAspect="1" noChangeArrowheads="1"/>
          </p:cNvPicPr>
          <p:nvPr>
            <p:ph idx="1"/>
          </p:nvPr>
        </p:nvPicPr>
        <p:blipFill>
          <a:blip r:embed="rId3"/>
          <a:srcRect/>
          <a:stretch>
            <a:fillRect/>
          </a:stretch>
        </p:blipFill>
        <p:spPr bwMode="auto">
          <a:xfrm>
            <a:off x="4887607" y="2574388"/>
            <a:ext cx="5018393" cy="3629464"/>
          </a:xfrm>
          <a:prstGeom prst="rect">
            <a:avLst/>
          </a:prstGeom>
          <a:noFill/>
        </p:spPr>
      </p:pic>
      <p:sp>
        <p:nvSpPr>
          <p:cNvPr id="4" name="3 Dikdörtgen"/>
          <p:cNvSpPr/>
          <p:nvPr/>
        </p:nvSpPr>
        <p:spPr>
          <a:xfrm>
            <a:off x="985325" y="2995471"/>
            <a:ext cx="4953000" cy="1477328"/>
          </a:xfrm>
          <a:prstGeom prst="rect">
            <a:avLst/>
          </a:prstGeom>
        </p:spPr>
        <p:txBody>
          <a:bodyPr>
            <a:spAutoFit/>
          </a:bodyPr>
          <a:lstStyle/>
          <a:p>
            <a:endParaRPr lang="tr-TR" dirty="0" smtClean="0"/>
          </a:p>
          <a:p>
            <a:r>
              <a:rPr lang="tr-TR" dirty="0" smtClean="0"/>
              <a:t>AİLECE SPOR YAPMAK BİRİKEN OLUMSUZ ENERJİLERİN BOŞALMASINDA YARDIMCI OLUR. ÖZELLİKLE NEFES EGZERSİZLERİ ÖNEMLİDİR </a:t>
            </a:r>
          </a:p>
        </p:txBody>
      </p:sp>
      <p:pic>
        <p:nvPicPr>
          <p:cNvPr id="5" name="~PP2266.WAV">
            <a:hlinkClick r:id="" action="ppaction://media"/>
          </p:cNvPr>
          <p:cNvPicPr>
            <a:picLocks noRot="1" noChangeAspect="1"/>
          </p:cNvPicPr>
          <p:nvPr>
            <a:wavAudioFile r:embed="rId1" name="~PP2266.WAV"/>
          </p:nvPr>
        </p:nvPicPr>
        <p:blipFill>
          <a:blip r:embed="rId4"/>
          <a:stretch>
            <a:fillRect/>
          </a:stretch>
        </p:blipFill>
        <p:spPr>
          <a:xfrm>
            <a:off x="9394825" y="6346825"/>
            <a:ext cx="304800" cy="304800"/>
          </a:xfrm>
          <a:prstGeom prst="rect">
            <a:avLst/>
          </a:prstGeom>
        </p:spPr>
      </p:pic>
    </p:spTree>
  </p:cSld>
  <p:clrMapOvr>
    <a:masterClrMapping/>
  </p:clrMapOvr>
  <p:transition advTm="228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BUNLARIN DIŞINDA</a:t>
            </a:r>
            <a:endParaRPr lang="tr-TR" dirty="0"/>
          </a:p>
        </p:txBody>
      </p:sp>
      <p:pic>
        <p:nvPicPr>
          <p:cNvPr id="32770" name="Picture 2" descr="C:\Users\mudur\Desktop\images (3).jpg"/>
          <p:cNvPicPr>
            <a:picLocks noGrp="1" noChangeAspect="1" noChangeArrowheads="1"/>
          </p:cNvPicPr>
          <p:nvPr>
            <p:ph idx="1"/>
          </p:nvPr>
        </p:nvPicPr>
        <p:blipFill>
          <a:blip r:embed="rId3"/>
          <a:srcRect/>
          <a:stretch>
            <a:fillRect/>
          </a:stretch>
        </p:blipFill>
        <p:spPr bwMode="auto">
          <a:xfrm>
            <a:off x="5708369" y="2226334"/>
            <a:ext cx="3745120" cy="3217863"/>
          </a:xfrm>
          <a:prstGeom prst="rect">
            <a:avLst/>
          </a:prstGeom>
          <a:noFill/>
        </p:spPr>
      </p:pic>
      <p:sp>
        <p:nvSpPr>
          <p:cNvPr id="4" name="3 Dikdörtgen"/>
          <p:cNvSpPr/>
          <p:nvPr/>
        </p:nvSpPr>
        <p:spPr>
          <a:xfrm>
            <a:off x="1111934" y="2306153"/>
            <a:ext cx="4953000" cy="3139321"/>
          </a:xfrm>
          <a:prstGeom prst="rect">
            <a:avLst/>
          </a:prstGeom>
        </p:spPr>
        <p:txBody>
          <a:bodyPr>
            <a:spAutoFit/>
          </a:bodyPr>
          <a:lstStyle/>
          <a:p>
            <a:r>
              <a:rPr lang="tr-TR" b="1" dirty="0" smtClean="0"/>
              <a:t>AŞIRI VE ABARTILI TEPKİLER, ŞİDDET DAVRANIŞLARININ AŞIRILIĞI, PARANOYAK DÜŞÜNCELER, CİNSEL SALDIRGANLIK,HİÇ YATAKTAN ÇIKMAMA İSTEĞİ, YEMEME DAVRANIŞI, İNTİHAR DÜŞÜNCESİ, ÖLME ARZUSU GİBİ DAVRANIŞ DEĞİŞİKİĞİ GÖZLEMLENEN ÇOCUKLARIN MUTLAKA TEDAVİYE YÖNELİK ADIMIN ATILMASI GEREKLİDİR</a:t>
            </a:r>
          </a:p>
          <a:p>
            <a:endParaRPr lang="tr-TR" b="1" dirty="0" smtClean="0"/>
          </a:p>
          <a:p>
            <a:endParaRPr lang="tr-TR" b="1" dirty="0" smtClean="0"/>
          </a:p>
        </p:txBody>
      </p:sp>
      <p:pic>
        <p:nvPicPr>
          <p:cNvPr id="5" name="~PP52.WAV">
            <a:hlinkClick r:id="" action="ppaction://media"/>
          </p:cNvPr>
          <p:cNvPicPr>
            <a:picLocks noRot="1" noChangeAspect="1"/>
          </p:cNvPicPr>
          <p:nvPr>
            <a:wavAudioFile r:embed="rId1" name="~PP52.WAV"/>
          </p:nvPr>
        </p:nvPicPr>
        <p:blipFill>
          <a:blip r:embed="rId4"/>
          <a:stretch>
            <a:fillRect/>
          </a:stretch>
        </p:blipFill>
        <p:spPr>
          <a:xfrm>
            <a:off x="9394825" y="6346825"/>
            <a:ext cx="304800" cy="304800"/>
          </a:xfrm>
          <a:prstGeom prst="rect">
            <a:avLst/>
          </a:prstGeom>
        </p:spPr>
      </p:pic>
    </p:spTree>
  </p:cSld>
  <p:clrMapOvr>
    <a:masterClrMapping/>
  </p:clrMapOvr>
  <p:transition advTm="263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900919" y="2812590"/>
            <a:ext cx="4953000" cy="2585323"/>
          </a:xfrm>
          <a:prstGeom prst="rect">
            <a:avLst/>
          </a:prstGeom>
        </p:spPr>
        <p:txBody>
          <a:bodyPr>
            <a:spAutoFit/>
          </a:bodyPr>
          <a:lstStyle/>
          <a:p>
            <a:r>
              <a:rPr lang="tr-TR" b="1" dirty="0" smtClean="0"/>
              <a:t>. </a:t>
            </a:r>
          </a:p>
          <a:p>
            <a:endParaRPr lang="tr-TR" b="1" dirty="0" smtClean="0"/>
          </a:p>
          <a:p>
            <a:r>
              <a:rPr lang="tr-TR" b="1" dirty="0" smtClean="0"/>
              <a:t> ÇOCUKLARIN UZAKTAN EĞİTİM SÜRECİNE ALIŞMALARINDA, ADAPTE OLMALARINDA ZORLANABİLİRLER.</a:t>
            </a:r>
          </a:p>
          <a:p>
            <a:endParaRPr lang="tr-TR" b="1" dirty="0" smtClean="0"/>
          </a:p>
          <a:p>
            <a:r>
              <a:rPr lang="tr-TR" b="1" dirty="0" smtClean="0"/>
              <a:t> ANCAK SÜREÇ İÇERİSİNDE KANIKSANIR VE DAVRANIŞ MODELİ OLARAK YAPILMAYA BAŞLANIR.</a:t>
            </a:r>
            <a:endParaRPr lang="tr-TR" b="1" dirty="0"/>
          </a:p>
        </p:txBody>
      </p:sp>
      <p:pic>
        <p:nvPicPr>
          <p:cNvPr id="5" name="Picture 2" descr="C:\Users\mudur\Desktop\images (10).jpg"/>
          <p:cNvPicPr>
            <a:picLocks noChangeAspect="1" noChangeArrowheads="1"/>
          </p:cNvPicPr>
          <p:nvPr/>
        </p:nvPicPr>
        <p:blipFill>
          <a:blip r:embed="rId3"/>
          <a:srcRect/>
          <a:stretch>
            <a:fillRect/>
          </a:stretch>
        </p:blipFill>
        <p:spPr bwMode="auto">
          <a:xfrm>
            <a:off x="6175717" y="2194560"/>
            <a:ext cx="3390312" cy="3699803"/>
          </a:xfrm>
          <a:prstGeom prst="rect">
            <a:avLst/>
          </a:prstGeom>
          <a:noFill/>
        </p:spPr>
      </p:pic>
      <p:pic>
        <p:nvPicPr>
          <p:cNvPr id="6" name="~PP895.WAV">
            <a:hlinkClick r:id="" action="ppaction://media"/>
          </p:cNvPr>
          <p:cNvPicPr>
            <a:picLocks noRot="1" noChangeAspect="1"/>
          </p:cNvPicPr>
          <p:nvPr>
            <a:wavAudioFile r:embed="rId1" name="~PP895.WAV"/>
          </p:nvPr>
        </p:nvPicPr>
        <p:blipFill>
          <a:blip r:embed="rId4"/>
          <a:stretch>
            <a:fillRect/>
          </a:stretch>
        </p:blipFill>
        <p:spPr>
          <a:xfrm>
            <a:off x="9394825" y="6346825"/>
            <a:ext cx="304800" cy="304800"/>
          </a:xfrm>
          <a:prstGeom prst="rect">
            <a:avLst/>
          </a:prstGeom>
        </p:spPr>
      </p:pic>
    </p:spTree>
  </p:cSld>
  <p:clrMapOvr>
    <a:masterClrMapping/>
  </p:clrMapOvr>
  <p:transition advTm="293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SONUÇ OLARAK</a:t>
            </a:r>
            <a:endParaRPr lang="tr-TR" dirty="0"/>
          </a:p>
        </p:txBody>
      </p:sp>
      <p:pic>
        <p:nvPicPr>
          <p:cNvPr id="28674" name="Picture 2" descr="C:\Users\mudur\Desktop\images (5).jpg"/>
          <p:cNvPicPr>
            <a:picLocks noGrp="1" noChangeAspect="1" noChangeArrowheads="1"/>
          </p:cNvPicPr>
          <p:nvPr>
            <p:ph idx="1"/>
          </p:nvPr>
        </p:nvPicPr>
        <p:blipFill>
          <a:blip r:embed="rId3"/>
          <a:srcRect/>
          <a:stretch>
            <a:fillRect/>
          </a:stretch>
        </p:blipFill>
        <p:spPr bwMode="auto">
          <a:xfrm>
            <a:off x="4830604" y="2082019"/>
            <a:ext cx="4862036" cy="4206240"/>
          </a:xfrm>
          <a:prstGeom prst="rect">
            <a:avLst/>
          </a:prstGeom>
          <a:noFill/>
        </p:spPr>
      </p:pic>
      <p:sp>
        <p:nvSpPr>
          <p:cNvPr id="4" name="3 Dikdörtgen"/>
          <p:cNvSpPr/>
          <p:nvPr/>
        </p:nvSpPr>
        <p:spPr>
          <a:xfrm>
            <a:off x="900917" y="2517168"/>
            <a:ext cx="6259537" cy="3016210"/>
          </a:xfrm>
          <a:prstGeom prst="rect">
            <a:avLst/>
          </a:prstGeom>
        </p:spPr>
        <p:txBody>
          <a:bodyPr wrap="square">
            <a:spAutoFit/>
          </a:bodyPr>
          <a:lstStyle/>
          <a:p>
            <a:r>
              <a:rPr lang="tr-TR" b="1" dirty="0" smtClean="0"/>
              <a:t>MEVCUT DURUMDA VAR OLAN PROBLEMİN ÇÖZÜMÜ BİZDE DEĞİL, BİLİM İNSANLARINDA VE BÜTÜN DÜNYADA BİLİM İNSANLARI  SÜREKLİ ÇALIŞIYORLAR….</a:t>
            </a:r>
          </a:p>
          <a:p>
            <a:endParaRPr lang="tr-TR" b="1" dirty="0" smtClean="0"/>
          </a:p>
          <a:p>
            <a:r>
              <a:rPr lang="tr-TR" b="1" dirty="0" smtClean="0"/>
              <a:t>  </a:t>
            </a:r>
            <a:r>
              <a:rPr lang="tr-TR" sz="3200" b="1" dirty="0" smtClean="0"/>
              <a:t>YANİ  SORUNUN ÇÖZÜMÜ BİZDE DEĞİL…</a:t>
            </a:r>
          </a:p>
          <a:p>
            <a:endParaRPr lang="tr-TR" b="1" dirty="0" smtClean="0"/>
          </a:p>
          <a:p>
            <a:r>
              <a:rPr lang="tr-TR" b="1" dirty="0" smtClean="0"/>
              <a:t>.</a:t>
            </a:r>
          </a:p>
          <a:p>
            <a:r>
              <a:rPr lang="tr-TR" dirty="0" smtClean="0"/>
              <a:t>.</a:t>
            </a:r>
          </a:p>
        </p:txBody>
      </p:sp>
      <p:pic>
        <p:nvPicPr>
          <p:cNvPr id="5" name="~PP588.WAV">
            <a:hlinkClick r:id="" action="ppaction://media"/>
          </p:cNvPr>
          <p:cNvPicPr>
            <a:picLocks noRot="1" noChangeAspect="1"/>
          </p:cNvPicPr>
          <p:nvPr>
            <a:wavAudioFile r:embed="rId1" name="~PP588.WAV"/>
          </p:nvPr>
        </p:nvPicPr>
        <p:blipFill>
          <a:blip r:embed="rId4"/>
          <a:stretch>
            <a:fillRect/>
          </a:stretch>
        </p:blipFill>
        <p:spPr>
          <a:xfrm>
            <a:off x="9394825" y="6346825"/>
            <a:ext cx="304800" cy="304800"/>
          </a:xfrm>
          <a:prstGeom prst="rect">
            <a:avLst/>
          </a:prstGeom>
        </p:spPr>
      </p:pic>
    </p:spTree>
  </p:cSld>
  <p:clrMapOvr>
    <a:masterClrMapping/>
  </p:clrMapOvr>
  <p:transition advTm="118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dur\Desktop\maslow-teorisi.gif"/>
          <p:cNvPicPr>
            <a:picLocks noGrp="1" noChangeAspect="1" noChangeArrowheads="1"/>
          </p:cNvPicPr>
          <p:nvPr>
            <p:ph idx="1"/>
          </p:nvPr>
        </p:nvPicPr>
        <p:blipFill>
          <a:blip r:embed="rId3"/>
          <a:srcRect/>
          <a:stretch>
            <a:fillRect/>
          </a:stretch>
        </p:blipFill>
        <p:spPr bwMode="auto">
          <a:xfrm>
            <a:off x="1971901" y="886265"/>
            <a:ext cx="4945588" cy="5063197"/>
          </a:xfrm>
          <a:prstGeom prst="rect">
            <a:avLst/>
          </a:prstGeom>
          <a:noFill/>
        </p:spPr>
      </p:pic>
      <p:pic>
        <p:nvPicPr>
          <p:cNvPr id="5" name="~PP3899.WAV">
            <a:hlinkClick r:id="" action="ppaction://media"/>
          </p:cNvPr>
          <p:cNvPicPr>
            <a:picLocks noRot="1" noChangeAspect="1"/>
          </p:cNvPicPr>
          <p:nvPr>
            <a:wavAudioFile r:embed="rId1" name="~PP3899.WAV"/>
          </p:nvPr>
        </p:nvPicPr>
        <p:blipFill>
          <a:blip r:embed="rId4"/>
          <a:stretch>
            <a:fillRect/>
          </a:stretch>
        </p:blipFill>
        <p:spPr>
          <a:xfrm>
            <a:off x="9394825" y="6346825"/>
            <a:ext cx="304800" cy="304800"/>
          </a:xfrm>
          <a:prstGeom prst="rect">
            <a:avLst/>
          </a:prstGeom>
        </p:spPr>
      </p:pic>
    </p:spTree>
  </p:cSld>
  <p:clrMapOvr>
    <a:masterClrMapping/>
  </p:clrMapOvr>
  <p:transition advTm="324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mudur\Desktop\images (4).jpg"/>
          <p:cNvPicPr>
            <a:picLocks noGrp="1" noChangeAspect="1" noChangeArrowheads="1"/>
          </p:cNvPicPr>
          <p:nvPr>
            <p:ph idx="1"/>
          </p:nvPr>
        </p:nvPicPr>
        <p:blipFill>
          <a:blip r:embed="rId3"/>
          <a:srcRect/>
          <a:stretch>
            <a:fillRect/>
          </a:stretch>
        </p:blipFill>
        <p:spPr bwMode="auto">
          <a:xfrm>
            <a:off x="2067952" y="2363372"/>
            <a:ext cx="6808762" cy="3938953"/>
          </a:xfrm>
          <a:prstGeom prst="rect">
            <a:avLst/>
          </a:prstGeom>
          <a:noFill/>
        </p:spPr>
      </p:pic>
      <p:sp>
        <p:nvSpPr>
          <p:cNvPr id="4" name="3 Dikdörtgen"/>
          <p:cNvSpPr/>
          <p:nvPr/>
        </p:nvSpPr>
        <p:spPr>
          <a:xfrm>
            <a:off x="1012873" y="506437"/>
            <a:ext cx="8131127" cy="6032421"/>
          </a:xfrm>
          <a:prstGeom prst="rect">
            <a:avLst/>
          </a:prstGeom>
        </p:spPr>
        <p:txBody>
          <a:bodyPr wrap="square">
            <a:spAutoFit/>
          </a:bodyPr>
          <a:lstStyle/>
          <a:p>
            <a:r>
              <a:rPr lang="tr-TR" b="1" dirty="0" smtClean="0"/>
              <a:t>BİZİM YAPMAMIZ GEREKEN MEVCUT DURUMU KABULLENMEK VE BİZE    DÜŞEN SORUMLULUKLARI YERİNE GETİRMEKTİR</a:t>
            </a:r>
          </a:p>
          <a:p>
            <a:endParaRPr lang="tr-TR" b="1" dirty="0" smtClean="0"/>
          </a:p>
          <a:p>
            <a:endParaRPr lang="tr-TR" b="1" dirty="0" smtClean="0"/>
          </a:p>
          <a:p>
            <a:r>
              <a:rPr lang="tr-TR" b="1" dirty="0" smtClean="0"/>
              <a:t>GÜNDELİK YAŞAMA DÖNMEK, YENİ KOŞULLARA UYUM GÖSTERMEK ÖNEMLİDİR</a:t>
            </a:r>
          </a:p>
          <a:p>
            <a:endParaRPr lang="tr-TR" b="1" dirty="0" smtClean="0"/>
          </a:p>
          <a:p>
            <a:r>
              <a:rPr lang="tr-TR" b="1" dirty="0" smtClean="0">
                <a:solidFill>
                  <a:srgbClr val="FF0000"/>
                </a:solidFill>
              </a:rPr>
              <a:t> </a:t>
            </a:r>
            <a:r>
              <a:rPr lang="tr-TR" b="1" dirty="0" smtClean="0">
                <a:solidFill>
                  <a:schemeClr val="tx1">
                    <a:lumMod val="95000"/>
                    <a:lumOff val="5000"/>
                  </a:schemeClr>
                </a:solidFill>
              </a:rPr>
              <a:t>SABIRLA BEKLEMEK, UMUDUMUZU YİTİRMEMEK, HER ŞEYİN DÜZELECEĞİNE DAİR OLAN İNANCIMIZI GÜÇLENDİRMEK OLMALIDIR</a:t>
            </a:r>
          </a:p>
          <a:p>
            <a:endParaRPr lang="tr-TR" b="1" dirty="0" smtClean="0"/>
          </a:p>
          <a:p>
            <a:r>
              <a:rPr lang="tr-TR" b="1" dirty="0" smtClean="0"/>
              <a:t> </a:t>
            </a:r>
          </a:p>
          <a:p>
            <a:endParaRPr lang="tr-TR" b="1" dirty="0" smtClean="0"/>
          </a:p>
          <a:p>
            <a:endParaRPr lang="tr-TR" b="1" dirty="0" smtClean="0"/>
          </a:p>
          <a:p>
            <a:endParaRPr lang="tr-TR" b="1" dirty="0" smtClean="0"/>
          </a:p>
          <a:p>
            <a:endParaRPr lang="tr-TR" b="1" dirty="0" smtClean="0"/>
          </a:p>
          <a:p>
            <a:endParaRPr lang="tr-TR" b="1" dirty="0" smtClean="0"/>
          </a:p>
          <a:p>
            <a:r>
              <a:rPr lang="tr-TR" b="1" dirty="0" smtClean="0"/>
              <a:t> </a:t>
            </a:r>
          </a:p>
          <a:p>
            <a:endParaRPr lang="tr-TR" sz="4000" b="1" dirty="0" smtClean="0">
              <a:solidFill>
                <a:schemeClr val="tx1">
                  <a:lumMod val="95000"/>
                  <a:lumOff val="5000"/>
                </a:schemeClr>
              </a:solidFill>
            </a:endParaRPr>
          </a:p>
          <a:p>
            <a:r>
              <a:rPr lang="tr-TR" sz="4000" b="1" dirty="0" smtClean="0">
                <a:solidFill>
                  <a:schemeClr val="tx1">
                    <a:lumMod val="95000"/>
                    <a:lumOff val="5000"/>
                  </a:schemeClr>
                </a:solidFill>
              </a:rPr>
              <a:t>Kİ HER ŞEY YOLUNA GİRECEK….</a:t>
            </a:r>
          </a:p>
        </p:txBody>
      </p:sp>
      <p:pic>
        <p:nvPicPr>
          <p:cNvPr id="5" name="~PP2345.WAV">
            <a:hlinkClick r:id="" action="ppaction://media"/>
          </p:cNvPr>
          <p:cNvPicPr>
            <a:picLocks noRot="1" noChangeAspect="1"/>
          </p:cNvPicPr>
          <p:nvPr>
            <a:wavAudioFile r:embed="rId1" name="~PP2345.WAV"/>
          </p:nvPr>
        </p:nvPicPr>
        <p:blipFill>
          <a:blip r:embed="rId4"/>
          <a:stretch>
            <a:fillRect/>
          </a:stretch>
        </p:blipFill>
        <p:spPr>
          <a:xfrm>
            <a:off x="9394825" y="6346825"/>
            <a:ext cx="304800" cy="304800"/>
          </a:xfrm>
          <a:prstGeom prst="rect">
            <a:avLst/>
          </a:prstGeom>
        </p:spPr>
      </p:pic>
    </p:spTree>
  </p:cSld>
  <p:clrMapOvr>
    <a:masterClrMapping/>
  </p:clrMapOvr>
  <p:transition advTm="26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İnsanlık diken üstünde</a:t>
            </a:r>
            <a:endParaRPr lang="tr-TR" dirty="0"/>
          </a:p>
        </p:txBody>
      </p:sp>
      <p:sp>
        <p:nvSpPr>
          <p:cNvPr id="4" name="3 Dikdörtgen"/>
          <p:cNvSpPr/>
          <p:nvPr/>
        </p:nvSpPr>
        <p:spPr>
          <a:xfrm>
            <a:off x="928468" y="2588455"/>
            <a:ext cx="4107766" cy="2031325"/>
          </a:xfrm>
          <a:prstGeom prst="rect">
            <a:avLst/>
          </a:prstGeom>
        </p:spPr>
        <p:txBody>
          <a:bodyPr wrap="square">
            <a:spAutoFit/>
          </a:bodyPr>
          <a:lstStyle/>
          <a:p>
            <a:r>
              <a:rPr lang="tr-TR" b="1" dirty="0" smtClean="0"/>
              <a:t>BİLİNMEZLİK-BELİRSİZLİK</a:t>
            </a:r>
          </a:p>
          <a:p>
            <a:endParaRPr lang="tr-TR" b="1" dirty="0" smtClean="0"/>
          </a:p>
          <a:p>
            <a:r>
              <a:rPr lang="tr-TR" b="1" dirty="0" smtClean="0"/>
              <a:t>ÖNGÖREMEMEK</a:t>
            </a:r>
          </a:p>
          <a:p>
            <a:endParaRPr lang="tr-TR" b="1" dirty="0" smtClean="0"/>
          </a:p>
          <a:p>
            <a:r>
              <a:rPr lang="tr-TR" b="1" dirty="0" smtClean="0"/>
              <a:t>UMUTSUZLUK</a:t>
            </a:r>
          </a:p>
          <a:p>
            <a:endParaRPr lang="tr-TR" b="1" dirty="0" smtClean="0"/>
          </a:p>
          <a:p>
            <a:endParaRPr lang="tr-TR" dirty="0"/>
          </a:p>
        </p:txBody>
      </p:sp>
      <p:pic>
        <p:nvPicPr>
          <p:cNvPr id="5" name="Picture 2" descr="C:\Users\mudur\Desktop\images (1).jpg"/>
          <p:cNvPicPr>
            <a:picLocks noChangeAspect="1" noChangeArrowheads="1"/>
          </p:cNvPicPr>
          <p:nvPr/>
        </p:nvPicPr>
        <p:blipFill>
          <a:blip r:embed="rId3"/>
          <a:srcRect/>
          <a:stretch>
            <a:fillRect/>
          </a:stretch>
        </p:blipFill>
        <p:spPr bwMode="auto">
          <a:xfrm>
            <a:off x="5637298" y="2250832"/>
            <a:ext cx="4013139" cy="3390314"/>
          </a:xfrm>
          <a:prstGeom prst="rect">
            <a:avLst/>
          </a:prstGeom>
          <a:noFill/>
        </p:spPr>
      </p:pic>
      <p:pic>
        <p:nvPicPr>
          <p:cNvPr id="7" name="~PP1754.WAV">
            <a:hlinkClick r:id="" action="ppaction://media"/>
          </p:cNvPr>
          <p:cNvPicPr>
            <a:picLocks noRot="1" noChangeAspect="1"/>
          </p:cNvPicPr>
          <p:nvPr>
            <a:wavAudioFile r:embed="rId1" name="~PP1754.WAV"/>
          </p:nvPr>
        </p:nvPicPr>
        <p:blipFill>
          <a:blip r:embed="rId4"/>
          <a:stretch>
            <a:fillRect/>
          </a:stretch>
        </p:blipFill>
        <p:spPr>
          <a:xfrm>
            <a:off x="9394825" y="6346825"/>
            <a:ext cx="304800" cy="304800"/>
          </a:xfrm>
          <a:prstGeom prst="rect">
            <a:avLst/>
          </a:prstGeom>
        </p:spPr>
      </p:pic>
    </p:spTree>
  </p:cSld>
  <p:clrMapOvr>
    <a:masterClrMapping/>
  </p:clrMapOvr>
  <p:transition advTm="305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panik</a:t>
            </a:r>
            <a:endParaRPr lang="tr-TR" dirty="0"/>
          </a:p>
        </p:txBody>
      </p:sp>
      <p:pic>
        <p:nvPicPr>
          <p:cNvPr id="6146" name="Picture 2" descr="C:\Users\mudur\Desktop\images (10).jpg"/>
          <p:cNvPicPr>
            <a:picLocks noGrp="1" noChangeAspect="1" noChangeArrowheads="1"/>
          </p:cNvPicPr>
          <p:nvPr>
            <p:ph idx="1"/>
          </p:nvPr>
        </p:nvPicPr>
        <p:blipFill>
          <a:blip r:embed="rId3"/>
          <a:srcRect/>
          <a:stretch>
            <a:fillRect/>
          </a:stretch>
        </p:blipFill>
        <p:spPr bwMode="auto">
          <a:xfrm>
            <a:off x="5153794" y="2250831"/>
            <a:ext cx="4257492" cy="3784209"/>
          </a:xfrm>
          <a:prstGeom prst="rect">
            <a:avLst/>
          </a:prstGeom>
          <a:noFill/>
        </p:spPr>
      </p:pic>
      <p:sp>
        <p:nvSpPr>
          <p:cNvPr id="4" name="3 Dikdörtgen"/>
          <p:cNvSpPr/>
          <p:nvPr/>
        </p:nvSpPr>
        <p:spPr>
          <a:xfrm>
            <a:off x="914400" y="2855742"/>
            <a:ext cx="3967089" cy="923330"/>
          </a:xfrm>
          <a:prstGeom prst="rect">
            <a:avLst/>
          </a:prstGeom>
        </p:spPr>
        <p:txBody>
          <a:bodyPr wrap="square">
            <a:spAutoFit/>
          </a:bodyPr>
          <a:lstStyle/>
          <a:p>
            <a:r>
              <a:rPr lang="tr-TR" b="1" dirty="0" smtClean="0"/>
              <a:t>KAYGI</a:t>
            </a:r>
          </a:p>
          <a:p>
            <a:endParaRPr lang="tr-TR" b="1" dirty="0" smtClean="0"/>
          </a:p>
          <a:p>
            <a:r>
              <a:rPr lang="tr-TR" b="1" dirty="0" smtClean="0"/>
              <a:t>KORKU </a:t>
            </a:r>
          </a:p>
        </p:txBody>
      </p:sp>
      <p:pic>
        <p:nvPicPr>
          <p:cNvPr id="5" name="~PP1750.WAV">
            <a:hlinkClick r:id="" action="ppaction://media"/>
          </p:cNvPr>
          <p:cNvPicPr>
            <a:picLocks noRot="1" noChangeAspect="1"/>
          </p:cNvPicPr>
          <p:nvPr>
            <a:wavAudioFile r:embed="rId1" name="~PP1750.WAV"/>
          </p:nvPr>
        </p:nvPicPr>
        <p:blipFill>
          <a:blip r:embed="rId4"/>
          <a:stretch>
            <a:fillRect/>
          </a:stretch>
        </p:blipFill>
        <p:spPr>
          <a:xfrm>
            <a:off x="9394825" y="6346825"/>
            <a:ext cx="304800" cy="304800"/>
          </a:xfrm>
          <a:prstGeom prst="rect">
            <a:avLst/>
          </a:prstGeom>
        </p:spPr>
      </p:pic>
    </p:spTree>
  </p:cSld>
  <p:clrMapOvr>
    <a:masterClrMapping/>
  </p:clrMapOvr>
  <p:transition advTm="162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panik</a:t>
            </a:r>
            <a:endParaRPr lang="tr-TR" dirty="0"/>
          </a:p>
        </p:txBody>
      </p:sp>
      <p:pic>
        <p:nvPicPr>
          <p:cNvPr id="12290" name="Picture 2" descr="C:\Users\mudur\Desktop\images (11).jpg"/>
          <p:cNvPicPr>
            <a:picLocks noGrp="1" noChangeAspect="1" noChangeArrowheads="1"/>
          </p:cNvPicPr>
          <p:nvPr>
            <p:ph idx="1"/>
          </p:nvPr>
        </p:nvPicPr>
        <p:blipFill>
          <a:blip r:embed="rId3"/>
          <a:srcRect/>
          <a:stretch>
            <a:fillRect/>
          </a:stretch>
        </p:blipFill>
        <p:spPr bwMode="auto">
          <a:xfrm>
            <a:off x="4684541" y="2461846"/>
            <a:ext cx="4951827" cy="3559126"/>
          </a:xfrm>
          <a:prstGeom prst="rect">
            <a:avLst/>
          </a:prstGeom>
          <a:noFill/>
        </p:spPr>
      </p:pic>
      <p:sp>
        <p:nvSpPr>
          <p:cNvPr id="4" name="3 Dikdörtgen"/>
          <p:cNvSpPr/>
          <p:nvPr/>
        </p:nvSpPr>
        <p:spPr>
          <a:xfrm>
            <a:off x="562708" y="3601329"/>
            <a:ext cx="5894363" cy="1200329"/>
          </a:xfrm>
          <a:prstGeom prst="rect">
            <a:avLst/>
          </a:prstGeom>
        </p:spPr>
        <p:txBody>
          <a:bodyPr wrap="square">
            <a:spAutoFit/>
          </a:bodyPr>
          <a:lstStyle/>
          <a:p>
            <a:r>
              <a:rPr lang="tr-TR" b="1" dirty="0" smtClean="0"/>
              <a:t>GÜVENSİZLİK</a:t>
            </a:r>
          </a:p>
          <a:p>
            <a:endParaRPr lang="tr-TR" b="1" dirty="0" smtClean="0"/>
          </a:p>
          <a:p>
            <a:r>
              <a:rPr lang="tr-TR" b="1" dirty="0" smtClean="0"/>
              <a:t>ÖLÜM –KAYIP ETME </a:t>
            </a:r>
          </a:p>
          <a:p>
            <a:endParaRPr lang="tr-TR" b="1" dirty="0" smtClean="0"/>
          </a:p>
        </p:txBody>
      </p:sp>
      <p:pic>
        <p:nvPicPr>
          <p:cNvPr id="5" name="~PP3920.WAV">
            <a:hlinkClick r:id="" action="ppaction://media"/>
          </p:cNvPr>
          <p:cNvPicPr>
            <a:picLocks noRot="1" noChangeAspect="1"/>
          </p:cNvPicPr>
          <p:nvPr>
            <a:wavAudioFile r:embed="rId1" name="~PP3920.WAV"/>
          </p:nvPr>
        </p:nvPicPr>
        <p:blipFill>
          <a:blip r:embed="rId4"/>
          <a:stretch>
            <a:fillRect/>
          </a:stretch>
        </p:blipFill>
        <p:spPr>
          <a:xfrm>
            <a:off x="9394825" y="6346825"/>
            <a:ext cx="304800" cy="304800"/>
          </a:xfrm>
          <a:prstGeom prst="rect">
            <a:avLst/>
          </a:prstGeom>
        </p:spPr>
      </p:pic>
    </p:spTree>
  </p:cSld>
  <p:clrMapOvr>
    <a:masterClrMapping/>
  </p:clrMapOvr>
  <p:transition advTm="307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panik</a:t>
            </a:r>
            <a:endParaRPr lang="tr-TR" dirty="0"/>
          </a:p>
        </p:txBody>
      </p:sp>
      <p:pic>
        <p:nvPicPr>
          <p:cNvPr id="13314" name="Picture 2" descr="C:\Users\mudur\Desktop\images (7).jpg"/>
          <p:cNvPicPr>
            <a:picLocks noGrp="1" noChangeAspect="1" noChangeArrowheads="1"/>
          </p:cNvPicPr>
          <p:nvPr>
            <p:ph idx="1"/>
          </p:nvPr>
        </p:nvPicPr>
        <p:blipFill>
          <a:blip r:embed="rId3"/>
          <a:srcRect/>
          <a:stretch>
            <a:fillRect/>
          </a:stretch>
        </p:blipFill>
        <p:spPr bwMode="auto">
          <a:xfrm>
            <a:off x="5649681" y="2236764"/>
            <a:ext cx="3564658" cy="3938954"/>
          </a:xfrm>
          <a:prstGeom prst="rect">
            <a:avLst/>
          </a:prstGeom>
          <a:noFill/>
        </p:spPr>
      </p:pic>
      <p:sp>
        <p:nvSpPr>
          <p:cNvPr id="4" name="3 Dikdörtgen"/>
          <p:cNvSpPr/>
          <p:nvPr/>
        </p:nvSpPr>
        <p:spPr>
          <a:xfrm>
            <a:off x="844062" y="2855742"/>
            <a:ext cx="6585438" cy="923330"/>
          </a:xfrm>
          <a:prstGeom prst="rect">
            <a:avLst/>
          </a:prstGeom>
        </p:spPr>
        <p:txBody>
          <a:bodyPr wrap="square">
            <a:spAutoFit/>
          </a:bodyPr>
          <a:lstStyle/>
          <a:p>
            <a:r>
              <a:rPr lang="tr-TR" dirty="0" smtClean="0"/>
              <a:t>KONTROLÜ KAYBETMEK</a:t>
            </a:r>
          </a:p>
          <a:p>
            <a:endParaRPr lang="tr-TR" dirty="0" smtClean="0"/>
          </a:p>
          <a:p>
            <a:r>
              <a:rPr lang="tr-TR" dirty="0" smtClean="0"/>
              <a:t>ENDİŞEYİ YÖNETEMEMEK</a:t>
            </a:r>
          </a:p>
        </p:txBody>
      </p:sp>
      <p:pic>
        <p:nvPicPr>
          <p:cNvPr id="5" name="~PP582.WAV">
            <a:hlinkClick r:id="" action="ppaction://media"/>
          </p:cNvPr>
          <p:cNvPicPr>
            <a:picLocks noRot="1" noChangeAspect="1"/>
          </p:cNvPicPr>
          <p:nvPr>
            <a:wavAudioFile r:embed="rId1" name="~PP582.WAV"/>
          </p:nvPr>
        </p:nvPicPr>
        <p:blipFill>
          <a:blip r:embed="rId4"/>
          <a:stretch>
            <a:fillRect/>
          </a:stretch>
        </p:blipFill>
        <p:spPr>
          <a:xfrm>
            <a:off x="9394825" y="6346825"/>
            <a:ext cx="304800" cy="304800"/>
          </a:xfrm>
          <a:prstGeom prst="rect">
            <a:avLst/>
          </a:prstGeom>
        </p:spPr>
      </p:pic>
    </p:spTree>
  </p:cSld>
  <p:clrMapOvr>
    <a:masterClrMapping/>
  </p:clrMapOvr>
  <p:transition advTm="252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35528" y="925606"/>
            <a:ext cx="7772374" cy="711359"/>
          </a:xfrm>
        </p:spPr>
        <p:txBody>
          <a:bodyPr/>
          <a:lstStyle/>
          <a:p>
            <a:r>
              <a:rPr lang="tr-TR" dirty="0" smtClean="0"/>
              <a:t>ANNE BABA OLARAK ÇOCUKLARA YÖNELİK YANLIŞ TUTUMLAR</a:t>
            </a:r>
            <a:endParaRPr lang="tr-TR" dirty="0"/>
          </a:p>
        </p:txBody>
      </p:sp>
      <p:sp>
        <p:nvSpPr>
          <p:cNvPr id="5" name="4 İçerik Yer Tutucusu"/>
          <p:cNvSpPr>
            <a:spLocks noGrp="1"/>
          </p:cNvSpPr>
          <p:nvPr>
            <p:ph idx="1"/>
          </p:nvPr>
        </p:nvSpPr>
        <p:spPr>
          <a:xfrm>
            <a:off x="938646" y="2447778"/>
            <a:ext cx="5490290" cy="3572022"/>
          </a:xfrm>
        </p:spPr>
        <p:txBody>
          <a:bodyPr/>
          <a:lstStyle/>
          <a:p>
            <a:r>
              <a:rPr lang="tr-TR" b="1" dirty="0" smtClean="0"/>
              <a:t>HERŞEY YOLUNDAYMIŞ GİBİ DAVRANMAK YANLIŞTIR</a:t>
            </a:r>
          </a:p>
          <a:p>
            <a:r>
              <a:rPr lang="tr-TR" b="1" dirty="0" smtClean="0"/>
              <a:t>YALAN YANLIŞ BİLGİ VERMEK YANLIŞTIR</a:t>
            </a:r>
          </a:p>
          <a:p>
            <a:r>
              <a:rPr lang="tr-TR" b="1" dirty="0" smtClean="0"/>
              <a:t>KAYGI BULAŞTIRICI HASTALIKTIR</a:t>
            </a:r>
          </a:p>
          <a:p>
            <a:r>
              <a:rPr lang="tr-TR" b="1" dirty="0" smtClean="0"/>
              <a:t>GÜNDELİK YAŞAMA DÖNEMEMEK- GÜNLÜK İŞLERİ YAPAMAMAK-ÖNCELİKLERİNİN YERİNİ DEĞİŞTİREMEMEK</a:t>
            </a:r>
          </a:p>
          <a:p>
            <a:r>
              <a:rPr lang="tr-TR" b="1" dirty="0" smtClean="0"/>
              <a:t>GÜNDEMİ SÜREKLİ DİRİ TUTMAK</a:t>
            </a:r>
          </a:p>
          <a:p>
            <a:r>
              <a:rPr lang="tr-TR" b="1" dirty="0" smtClean="0"/>
              <a:t>İPİN UCUNU BIRAKMAK</a:t>
            </a:r>
          </a:p>
          <a:p>
            <a:endParaRPr lang="tr-TR" b="1" dirty="0" smtClean="0"/>
          </a:p>
          <a:p>
            <a:endParaRPr lang="tr-TR" dirty="0" smtClean="0"/>
          </a:p>
          <a:p>
            <a:endParaRPr lang="tr-TR" dirty="0"/>
          </a:p>
        </p:txBody>
      </p:sp>
      <p:pic>
        <p:nvPicPr>
          <p:cNvPr id="6" name="Picture 2" descr="C:\Users\mudur\Desktop\images (2).jpg"/>
          <p:cNvPicPr>
            <a:picLocks noChangeAspect="1" noChangeArrowheads="1"/>
          </p:cNvPicPr>
          <p:nvPr/>
        </p:nvPicPr>
        <p:blipFill>
          <a:blip r:embed="rId3"/>
          <a:srcRect/>
          <a:stretch>
            <a:fillRect/>
          </a:stretch>
        </p:blipFill>
        <p:spPr bwMode="auto">
          <a:xfrm>
            <a:off x="6260123" y="2829120"/>
            <a:ext cx="2977625" cy="3487274"/>
          </a:xfrm>
          <a:prstGeom prst="rect">
            <a:avLst/>
          </a:prstGeom>
          <a:noFill/>
        </p:spPr>
      </p:pic>
      <p:pic>
        <p:nvPicPr>
          <p:cNvPr id="7" name="~PP2378.WAV">
            <a:hlinkClick r:id="" action="ppaction://media"/>
          </p:cNvPr>
          <p:cNvPicPr>
            <a:picLocks noRot="1" noChangeAspect="1"/>
          </p:cNvPicPr>
          <p:nvPr>
            <a:wavAudioFile r:embed="rId1" name="~PP2378.WAV"/>
          </p:nvPr>
        </p:nvPicPr>
        <p:blipFill>
          <a:blip r:embed="rId4"/>
          <a:stretch>
            <a:fillRect/>
          </a:stretch>
        </p:blipFill>
        <p:spPr>
          <a:xfrm>
            <a:off x="9394825" y="6346825"/>
            <a:ext cx="304800" cy="304800"/>
          </a:xfrm>
          <a:prstGeom prst="rect">
            <a:avLst/>
          </a:prstGeom>
        </p:spPr>
      </p:pic>
    </p:spTree>
  </p:cSld>
  <p:clrMapOvr>
    <a:masterClrMapping/>
  </p:clrMapOvr>
  <p:transition advTm="59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 SÜREÇTE ÇOCUKLAR</a:t>
            </a:r>
            <a:endParaRPr lang="tr-TR" dirty="0"/>
          </a:p>
        </p:txBody>
      </p:sp>
      <p:pic>
        <p:nvPicPr>
          <p:cNvPr id="4098" name="Picture 2" descr="C:\Users\mudur\Desktop\images (4).jpg"/>
          <p:cNvPicPr>
            <a:picLocks noGrp="1" noChangeAspect="1" noChangeArrowheads="1"/>
          </p:cNvPicPr>
          <p:nvPr>
            <p:ph idx="1"/>
          </p:nvPr>
        </p:nvPicPr>
        <p:blipFill>
          <a:blip r:embed="rId3"/>
          <a:srcRect/>
          <a:stretch>
            <a:fillRect/>
          </a:stretch>
        </p:blipFill>
        <p:spPr bwMode="auto">
          <a:xfrm>
            <a:off x="5669279" y="2742505"/>
            <a:ext cx="3713871" cy="3391009"/>
          </a:xfrm>
          <a:prstGeom prst="rect">
            <a:avLst/>
          </a:prstGeom>
          <a:noFill/>
        </p:spPr>
      </p:pic>
      <p:sp>
        <p:nvSpPr>
          <p:cNvPr id="5" name="4 Dikdörtgen"/>
          <p:cNvSpPr/>
          <p:nvPr/>
        </p:nvSpPr>
        <p:spPr>
          <a:xfrm>
            <a:off x="984739" y="1997612"/>
            <a:ext cx="4670474" cy="3970318"/>
          </a:xfrm>
          <a:prstGeom prst="rect">
            <a:avLst/>
          </a:prstGeom>
        </p:spPr>
        <p:txBody>
          <a:bodyPr wrap="square">
            <a:spAutoFit/>
          </a:bodyPr>
          <a:lstStyle/>
          <a:p>
            <a:r>
              <a:rPr lang="tr-TR" b="1" dirty="0" smtClean="0"/>
              <a:t>--ANNE VE BABANIN OLAYA YAKLAŞIMI ÇOCUKLARI DİREK ETKİLER</a:t>
            </a:r>
          </a:p>
          <a:p>
            <a:endParaRPr lang="tr-TR" b="1" dirty="0" smtClean="0"/>
          </a:p>
          <a:p>
            <a:r>
              <a:rPr lang="tr-TR" b="1" dirty="0" smtClean="0"/>
              <a:t>--GÜVENDE OLDUĞU MESAJI VERMEK</a:t>
            </a:r>
          </a:p>
          <a:p>
            <a:endParaRPr lang="tr-TR" b="1" dirty="0" smtClean="0"/>
          </a:p>
          <a:p>
            <a:r>
              <a:rPr lang="tr-TR" b="1" dirty="0" smtClean="0"/>
              <a:t>--HER ŞEY YOLUNDAYMIŞ GİBİ DAVRANMAK VEYA ÖNEMSİZMİŞ GİBİ ALGI YARATMAK ( TAKMA KAFANI,GEÇER, NİYE KORKUYORSUN,KAYGIN ANLAMSIZ VE GEREKSİZ, TEPKİLERİN SAÇMA)</a:t>
            </a:r>
          </a:p>
          <a:p>
            <a:endParaRPr lang="tr-TR" dirty="0" smtClean="0"/>
          </a:p>
          <a:p>
            <a:endParaRPr lang="tr-TR" dirty="0" smtClean="0"/>
          </a:p>
          <a:p>
            <a:endParaRPr lang="tr-TR" dirty="0"/>
          </a:p>
        </p:txBody>
      </p:sp>
      <p:pic>
        <p:nvPicPr>
          <p:cNvPr id="6" name="~PP3925.WAV">
            <a:hlinkClick r:id="" action="ppaction://media"/>
          </p:cNvPr>
          <p:cNvPicPr>
            <a:picLocks noRot="1" noChangeAspect="1"/>
          </p:cNvPicPr>
          <p:nvPr>
            <a:wavAudioFile r:embed="rId1" name="~PP3925.WAV"/>
          </p:nvPr>
        </p:nvPicPr>
        <p:blipFill>
          <a:blip r:embed="rId4"/>
          <a:stretch>
            <a:fillRect/>
          </a:stretch>
        </p:blipFill>
        <p:spPr>
          <a:xfrm>
            <a:off x="9394825" y="6346825"/>
            <a:ext cx="304800" cy="304800"/>
          </a:xfrm>
          <a:prstGeom prst="rect">
            <a:avLst/>
          </a:prstGeom>
        </p:spPr>
      </p:pic>
    </p:spTree>
  </p:cSld>
  <p:clrMapOvr>
    <a:masterClrMapping/>
  </p:clrMapOvr>
  <p:transition advTm="587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smtClean="0"/>
              <a:t>ERGENLERDE ÖZELLKLE BU DÖNEMDE DİKKAT EDİLMESİ DURUMLAR</a:t>
            </a:r>
            <a:endParaRPr lang="tr-TR" sz="2800" dirty="0"/>
          </a:p>
        </p:txBody>
      </p:sp>
      <p:sp>
        <p:nvSpPr>
          <p:cNvPr id="5" name="4 Dikdörtgen"/>
          <p:cNvSpPr/>
          <p:nvPr/>
        </p:nvSpPr>
        <p:spPr>
          <a:xfrm>
            <a:off x="872197" y="2419643"/>
            <a:ext cx="4839286" cy="2862322"/>
          </a:xfrm>
          <a:prstGeom prst="rect">
            <a:avLst/>
          </a:prstGeom>
        </p:spPr>
        <p:txBody>
          <a:bodyPr wrap="square">
            <a:spAutoFit/>
          </a:bodyPr>
          <a:lstStyle/>
          <a:p>
            <a:r>
              <a:rPr lang="tr-TR" dirty="0" smtClean="0"/>
              <a:t>-- </a:t>
            </a:r>
            <a:r>
              <a:rPr lang="tr-TR" b="1" dirty="0" smtClean="0"/>
              <a:t>ERGENLİK DÖNEMİNDE GENÇLER TEHLİKEYİ KÜÇÜMSEME, ÖNEMSEMEME YA DA BANA BİR ŞEY OLMAZ ŞEKLİNDE DÜŞÜNEBİLİRLER</a:t>
            </a:r>
          </a:p>
          <a:p>
            <a:endParaRPr lang="tr-TR" b="1" dirty="0" smtClean="0"/>
          </a:p>
          <a:p>
            <a:r>
              <a:rPr lang="tr-TR" b="1" dirty="0" smtClean="0"/>
              <a:t>BU DÜŞÜNCE BİÇİMİ ERGENLERİN İÇİNDE BULUNDUKLARI DÖNEMİN ZİHİNSEL VE BİLİŞSEL İŞLEVLE İLGİLİDİR</a:t>
            </a:r>
          </a:p>
          <a:p>
            <a:endParaRPr lang="tr-TR" b="1" dirty="0" smtClean="0"/>
          </a:p>
          <a:p>
            <a:endParaRPr lang="tr-TR" b="1" dirty="0" smtClean="0"/>
          </a:p>
        </p:txBody>
      </p:sp>
      <p:pic>
        <p:nvPicPr>
          <p:cNvPr id="6" name="Picture 2" descr="C:\Users\mudur\Desktop\indir (2).jpg"/>
          <p:cNvPicPr>
            <a:picLocks noChangeAspect="1" noChangeArrowheads="1"/>
          </p:cNvPicPr>
          <p:nvPr/>
        </p:nvPicPr>
        <p:blipFill>
          <a:blip r:embed="rId3"/>
          <a:srcRect/>
          <a:stretch>
            <a:fillRect/>
          </a:stretch>
        </p:blipFill>
        <p:spPr bwMode="auto">
          <a:xfrm>
            <a:off x="6358471" y="2264898"/>
            <a:ext cx="3137222" cy="3671669"/>
          </a:xfrm>
          <a:prstGeom prst="rect">
            <a:avLst/>
          </a:prstGeom>
          <a:noFill/>
        </p:spPr>
      </p:pic>
      <p:pic>
        <p:nvPicPr>
          <p:cNvPr id="7" name="~PP1202.WAV">
            <a:hlinkClick r:id="" action="ppaction://media"/>
          </p:cNvPr>
          <p:cNvPicPr>
            <a:picLocks noRot="1" noChangeAspect="1"/>
          </p:cNvPicPr>
          <p:nvPr>
            <a:wavAudioFile r:embed="rId1" name="~PP1202.WAV"/>
          </p:nvPr>
        </p:nvPicPr>
        <p:blipFill>
          <a:blip r:embed="rId4"/>
          <a:stretch>
            <a:fillRect/>
          </a:stretch>
        </p:blipFill>
        <p:spPr>
          <a:xfrm>
            <a:off x="9394825" y="6346825"/>
            <a:ext cx="304800" cy="304800"/>
          </a:xfrm>
          <a:prstGeom prst="rect">
            <a:avLst/>
          </a:prstGeom>
        </p:spPr>
      </p:pic>
    </p:spTree>
  </p:cSld>
  <p:clrMapOvr>
    <a:masterClrMapping/>
  </p:clrMapOvr>
  <p:transition advTm="299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1333</TotalTime>
  <Words>468</Words>
  <Application>Microsoft Office PowerPoint</Application>
  <PresentationFormat>A4 Kağıt (210x297 mm)</PresentationFormat>
  <Paragraphs>81</Paragraphs>
  <Slides>20</Slides>
  <Notes>0</Notes>
  <HiddenSlides>0</HiddenSlides>
  <MMClips>20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İyon Toplantı Odası</vt:lpstr>
      <vt:lpstr>Slayt 1</vt:lpstr>
      <vt:lpstr>Slayt 2</vt:lpstr>
      <vt:lpstr>İnsanlık diken üstünde</vt:lpstr>
      <vt:lpstr>panik</vt:lpstr>
      <vt:lpstr>panik</vt:lpstr>
      <vt:lpstr>panik</vt:lpstr>
      <vt:lpstr>ANNE BABA OLARAK ÇOCUKLARA YÖNELİK YANLIŞ TUTUMLAR</vt:lpstr>
      <vt:lpstr>BU SÜREÇTE ÇOCUKLAR</vt:lpstr>
      <vt:lpstr>ERGENLERDE ÖZELLKLE BU DÖNEMDE DİKKAT EDİLMESİ DURUMLAR</vt:lpstr>
      <vt:lpstr>Slayt 10</vt:lpstr>
      <vt:lpstr>Slayt 11</vt:lpstr>
      <vt:lpstr>Slayt 12</vt:lpstr>
      <vt:lpstr>Slayt 13</vt:lpstr>
      <vt:lpstr>Slayt 14</vt:lpstr>
      <vt:lpstr>Slayt 15</vt:lpstr>
      <vt:lpstr>Slayt 16</vt:lpstr>
      <vt:lpstr>BUNLARIN DIŞINDA</vt:lpstr>
      <vt:lpstr>Slayt 18</vt:lpstr>
      <vt:lpstr>SONUÇ OLARAK</vt:lpstr>
      <vt:lpstr>Slayt 20</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dc:creator>
  <cp:lastModifiedBy>mudur</cp:lastModifiedBy>
  <cp:revision>156</cp:revision>
  <dcterms:created xsi:type="dcterms:W3CDTF">2016-10-21T12:16:37Z</dcterms:created>
  <dcterms:modified xsi:type="dcterms:W3CDTF">2020-04-05T20:00:02Z</dcterms:modified>
</cp:coreProperties>
</file>