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354" r:id="rId3"/>
    <p:sldId id="355" r:id="rId4"/>
    <p:sldId id="323" r:id="rId5"/>
    <p:sldId id="339" r:id="rId6"/>
    <p:sldId id="342" r:id="rId7"/>
    <p:sldId id="348" r:id="rId8"/>
    <p:sldId id="347" r:id="rId9"/>
    <p:sldId id="353" r:id="rId10"/>
    <p:sldId id="363" r:id="rId11"/>
    <p:sldId id="351" r:id="rId12"/>
    <p:sldId id="346" r:id="rId13"/>
    <p:sldId id="350" r:id="rId14"/>
    <p:sldId id="361" r:id="rId15"/>
    <p:sldId id="364" r:id="rId16"/>
    <p:sldId id="333" r:id="rId17"/>
    <p:sldId id="334" r:id="rId18"/>
    <p:sldId id="337" r:id="rId19"/>
    <p:sldId id="338" r:id="rId20"/>
    <p:sldId id="312" r:id="rId21"/>
    <p:sldId id="341" r:id="rId22"/>
    <p:sldId id="344" r:id="rId23"/>
    <p:sldId id="343" r:id="rId24"/>
    <p:sldId id="340" r:id="rId25"/>
    <p:sldId id="356" r:id="rId26"/>
    <p:sldId id="360" r:id="rId27"/>
    <p:sldId id="359" r:id="rId28"/>
    <p:sldId id="357" r:id="rId29"/>
    <p:sldId id="362" r:id="rId30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FF"/>
    <a:srgbClr val="F9FDFF"/>
    <a:srgbClr val="F8FAFF"/>
    <a:srgbClr val="F4F7FD"/>
    <a:srgbClr val="FDFFFE"/>
    <a:srgbClr val="E530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5207E-CAAA-49A2-A32E-B15231133F29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8ACE-772C-4213-A599-D5B1D438AC2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B8ACE-772C-4213-A599-D5B1D438AC25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5" y="2222624"/>
            <a:ext cx="641081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5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166693" y="1819272"/>
            <a:ext cx="990599" cy="247714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6718" y="3254879"/>
            <a:ext cx="3859795" cy="247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386" y="292610"/>
            <a:ext cx="681214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0182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961453"/>
            <a:ext cx="69571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528191"/>
            <a:ext cx="695717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4924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1"/>
            <a:ext cx="6957171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509007"/>
            <a:ext cx="6957170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Rectangle 1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2603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98448" y="654264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9743" y="2900539"/>
            <a:ext cx="58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5" y="914401"/>
            <a:ext cx="6673750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2886" y="3814474"/>
            <a:ext cx="6116654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6"/>
            <a:ext cx="6957172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43" name="Rectangle 4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8002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1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159399"/>
            <a:ext cx="6957171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1449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1" y="927101"/>
            <a:ext cx="69588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291" y="2489199"/>
            <a:ext cx="250357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1291" y="3147165"/>
            <a:ext cx="2503570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2510" y="2489201"/>
            <a:ext cx="252064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1" y="3147164"/>
            <a:ext cx="252064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2489201"/>
            <a:ext cx="2506552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60805" y="3147162"/>
            <a:ext cx="2506551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1769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936973"/>
            <a:ext cx="6958891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2" y="4188547"/>
            <a:ext cx="2506903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6367" y="2489200"/>
            <a:ext cx="21806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1" y="4837558"/>
            <a:ext cx="250172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8011" y="4188546"/>
            <a:ext cx="252514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846507" y="2489200"/>
            <a:ext cx="219394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88010" y="4846509"/>
            <a:ext cx="2525146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4184814"/>
            <a:ext cx="249111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613691" y="2489200"/>
            <a:ext cx="218707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60805" y="4846510"/>
            <a:ext cx="2491116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0825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645" y="2489200"/>
            <a:ext cx="6871801" cy="35306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4067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051" y="1447799"/>
            <a:ext cx="1212764" cy="4571999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922" y="1447799"/>
            <a:ext cx="4805059" cy="4571999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2393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6513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2257589"/>
            <a:ext cx="336024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7" y="2257589"/>
            <a:ext cx="3309207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0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199"/>
            <a:ext cx="3940062" cy="353060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5" y="2489200"/>
            <a:ext cx="3940063" cy="35306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6960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2489200"/>
            <a:ext cx="3940061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4" y="3248491"/>
            <a:ext cx="3940060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0"/>
            <a:ext cx="394006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8490"/>
            <a:ext cx="3940061" cy="277131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6037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0121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9397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97437"/>
            <a:ext cx="29386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52881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086845"/>
            <a:ext cx="2938639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9393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362190"/>
            <a:ext cx="3236011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557" y="3088563"/>
            <a:ext cx="3252100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371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5528" y="925606"/>
            <a:ext cx="687491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5" y="2489200"/>
            <a:ext cx="68718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71445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3C89EA3-CEAD-47B3-958C-942430CA45DC}" type="datetimeFigureOut">
              <a:rPr lang="tr-TR" smtClean="0"/>
              <a:pPr/>
              <a:t>18.04.2020</a:t>
            </a:fld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1" y="295731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2A5C0E-86D5-4345-A55F-506DDCE5A1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876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5" Type="http://schemas.openxmlformats.org/officeDocument/2006/relationships/image" Target="../media/image5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9" y="0"/>
            <a:ext cx="5891212" cy="68580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0" y="0"/>
            <a:ext cx="4157663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D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92368" y="647113"/>
            <a:ext cx="45654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E5302D"/>
                </a:solidFill>
                <a:latin typeface="Mistral" panose="03090702030407020403" pitchFamily="66" charset="0"/>
              </a:rPr>
              <a:t>Anne</a:t>
            </a:r>
          </a:p>
          <a:p>
            <a:pPr algn="ctr"/>
            <a:r>
              <a:rPr lang="tr-TR" sz="6600" b="1" dirty="0" smtClean="0">
                <a:solidFill>
                  <a:srgbClr val="E5302D"/>
                </a:solidFill>
                <a:latin typeface="Mistral" panose="03090702030407020403" pitchFamily="66" charset="0"/>
              </a:rPr>
              <a:t>Baba</a:t>
            </a:r>
          </a:p>
          <a:p>
            <a:pPr algn="ctr"/>
            <a:r>
              <a:rPr lang="tr-TR" sz="6600" b="1" dirty="0" smtClean="0">
                <a:solidFill>
                  <a:srgbClr val="E5302D"/>
                </a:solidFill>
                <a:latin typeface="Mistral" panose="03090702030407020403" pitchFamily="66" charset="0"/>
              </a:rPr>
              <a:t>Çocuk…</a:t>
            </a:r>
          </a:p>
          <a:p>
            <a:pPr algn="ctr"/>
            <a:endParaRPr lang="tr-TR" sz="6600" b="1" dirty="0">
              <a:solidFill>
                <a:srgbClr val="E5302D"/>
              </a:solidFill>
              <a:latin typeface="Mistral" panose="03090702030407020403" pitchFamily="66" charset="0"/>
            </a:endParaRPr>
          </a:p>
        </p:txBody>
      </p:sp>
      <p:pic>
        <p:nvPicPr>
          <p:cNvPr id="6" name="~PP3867.WAV">
            <a:hlinkClick r:id="" action="ppaction://media"/>
          </p:cNvPr>
          <p:cNvPicPr>
            <a:picLocks noRot="1" noChangeAspect="1"/>
          </p:cNvPicPr>
          <p:nvPr>
            <a:wavAudioFile r:embed="rId1" name="~PP3867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7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udur\Desktop\geceileilgilisözler (6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8806" y="633045"/>
            <a:ext cx="7329267" cy="5725551"/>
          </a:xfrm>
          <a:prstGeom prst="rect">
            <a:avLst/>
          </a:prstGeom>
          <a:noFill/>
        </p:spPr>
      </p:pic>
      <p:pic>
        <p:nvPicPr>
          <p:cNvPr id="3" name="~PP3436.WAV">
            <a:hlinkClick r:id="" action="ppaction://media"/>
          </p:cNvPr>
          <p:cNvPicPr>
            <a:picLocks noRot="1" noChangeAspect="1"/>
          </p:cNvPicPr>
          <p:nvPr>
            <a:wavAudioFile r:embed="rId1" name="~PP3436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Duyguların yönetilmesi</a:t>
            </a:r>
            <a:br>
              <a:rPr lang="tr-TR" dirty="0" smtClean="0"/>
            </a:br>
            <a:r>
              <a:rPr lang="tr-TR" dirty="0" smtClean="0"/>
              <a:t>düşünce sistemi</a:t>
            </a:r>
            <a:endParaRPr lang="tr-TR" dirty="0"/>
          </a:p>
        </p:txBody>
      </p:sp>
      <p:pic>
        <p:nvPicPr>
          <p:cNvPr id="8194" name="Picture 2" descr="C:\Users\mudur\Desktop\96322696-world-change-concep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156" y="1814732"/>
            <a:ext cx="4837638" cy="4656406"/>
          </a:xfrm>
          <a:prstGeom prst="rect">
            <a:avLst/>
          </a:prstGeom>
          <a:noFill/>
        </p:spPr>
      </p:pic>
      <p:pic>
        <p:nvPicPr>
          <p:cNvPr id="4" name="~PP2067.WAV">
            <a:hlinkClick r:id="" action="ppaction://media"/>
          </p:cNvPr>
          <p:cNvPicPr>
            <a:picLocks noRot="1" noChangeAspect="1"/>
          </p:cNvPicPr>
          <p:nvPr>
            <a:wavAudioFile r:embed="rId1" name="~PP2067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Birliktelik zamanı</a:t>
            </a:r>
            <a:endParaRPr lang="tr-TR" dirty="0"/>
          </a:p>
        </p:txBody>
      </p:sp>
      <p:pic>
        <p:nvPicPr>
          <p:cNvPr id="2050" name="Picture 2" descr="C:\Users\mudur\Desktop\51616688-two-hands-helping-hand-to-a-friend-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93156" y="2039815"/>
            <a:ext cx="3962400" cy="3529897"/>
          </a:xfrm>
          <a:prstGeom prst="rect">
            <a:avLst/>
          </a:prstGeom>
          <a:noFill/>
        </p:spPr>
      </p:pic>
      <p:pic>
        <p:nvPicPr>
          <p:cNvPr id="4" name="~PP2859.WAV">
            <a:hlinkClick r:id="" action="ppaction://media"/>
          </p:cNvPr>
          <p:cNvPicPr>
            <a:picLocks noRot="1" noChangeAspect="1"/>
          </p:cNvPicPr>
          <p:nvPr>
            <a:wavAudioFile r:embed="rId1" name="~PP2859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Kadın eş ve anne</a:t>
            </a:r>
            <a:endParaRPr lang="tr-TR" dirty="0"/>
          </a:p>
        </p:txBody>
      </p:sp>
      <p:pic>
        <p:nvPicPr>
          <p:cNvPr id="44034" name="Picture 2" descr="C:\Users\mudu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13606" y="2138289"/>
            <a:ext cx="3941409" cy="3967089"/>
          </a:xfrm>
          <a:prstGeom prst="rect">
            <a:avLst/>
          </a:prstGeom>
          <a:noFill/>
        </p:spPr>
      </p:pic>
      <p:pic>
        <p:nvPicPr>
          <p:cNvPr id="4" name="Picture 2" descr="C:\Users\mudur\Desktop\YANLIŞ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829" y="2236763"/>
            <a:ext cx="4781423" cy="3023382"/>
          </a:xfrm>
          <a:prstGeom prst="rect">
            <a:avLst/>
          </a:prstGeom>
          <a:noFill/>
        </p:spPr>
      </p:pic>
      <p:pic>
        <p:nvPicPr>
          <p:cNvPr id="5" name="~PP1750.WAV">
            <a:hlinkClick r:id="" action="ppaction://media"/>
          </p:cNvPr>
          <p:cNvPicPr>
            <a:picLocks noRot="1" noChangeAspect="1"/>
          </p:cNvPicPr>
          <p:nvPr>
            <a:wavAudioFile r:embed="rId1" name="~PP1750.WAV"/>
          </p:nvPr>
        </p:nvPicPr>
        <p:blipFill>
          <a:blip r:embed="rId5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Aile….</a:t>
            </a:r>
            <a:endParaRPr lang="tr-TR" dirty="0"/>
          </a:p>
        </p:txBody>
      </p:sp>
      <p:pic>
        <p:nvPicPr>
          <p:cNvPr id="4" name="Picture 2" descr="C:\Users\mudur\Desktop\115794288-three-generations-family-that-seems-to-be-enjoyab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673" y="1871004"/>
            <a:ext cx="4744226" cy="3660779"/>
          </a:xfrm>
          <a:prstGeom prst="rect">
            <a:avLst/>
          </a:prstGeom>
          <a:noFill/>
        </p:spPr>
      </p:pic>
      <p:pic>
        <p:nvPicPr>
          <p:cNvPr id="5" name="~PP3185.WAV">
            <a:hlinkClick r:id="" action="ppaction://media"/>
          </p:cNvPr>
          <p:cNvPicPr>
            <a:picLocks noRot="1" noChangeAspect="1"/>
          </p:cNvPicPr>
          <p:nvPr>
            <a:wavAudioFile r:embed="rId1" name="~PP3185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Aile…</a:t>
            </a:r>
            <a:endParaRPr lang="tr-TR" dirty="0"/>
          </a:p>
        </p:txBody>
      </p:sp>
      <p:pic>
        <p:nvPicPr>
          <p:cNvPr id="1026" name="Picture 2" descr="C:\Users\mudur\Desktop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4388" y="1885072"/>
            <a:ext cx="4346917" cy="3221916"/>
          </a:xfrm>
          <a:prstGeom prst="rect">
            <a:avLst/>
          </a:prstGeom>
          <a:noFill/>
        </p:spPr>
      </p:pic>
      <p:pic>
        <p:nvPicPr>
          <p:cNvPr id="4" name="~PP710.WAV">
            <a:hlinkClick r:id="" action="ppaction://media"/>
          </p:cNvPr>
          <p:cNvPicPr>
            <a:picLocks noRot="1" noChangeAspect="1"/>
          </p:cNvPicPr>
          <p:nvPr>
            <a:wavAudioFile r:embed="rId1" name="~PP710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çocukların gözünden aile …..</a:t>
            </a:r>
            <a:endParaRPr lang="tr-TR" dirty="0"/>
          </a:p>
        </p:txBody>
      </p:sp>
      <p:pic>
        <p:nvPicPr>
          <p:cNvPr id="4" name="Picture 2" descr="C:\Users\mudur\Desktop\87517625-breast-cancer-awareness-month-concept-illustration-for-help-and-support-tree-made-of-pink-helping-h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09055" y="1477108"/>
            <a:ext cx="4016827" cy="4542692"/>
          </a:xfrm>
          <a:prstGeom prst="rect">
            <a:avLst/>
          </a:prstGeom>
          <a:noFill/>
        </p:spPr>
      </p:pic>
      <p:pic>
        <p:nvPicPr>
          <p:cNvPr id="5" name="~PP619.WAV">
            <a:hlinkClick r:id="" action="ppaction://media"/>
          </p:cNvPr>
          <p:cNvPicPr>
            <a:picLocks noRot="1" noChangeAspect="1"/>
          </p:cNvPicPr>
          <p:nvPr>
            <a:wavAudioFile r:embed="rId1" name="~PP619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35528" y="942535"/>
            <a:ext cx="7772374" cy="717454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Annelik ve babalık emekliliği olmayan ömürlük meslektir diye düşünüyorum….. Diyor gençler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4818" name="Picture 2" descr="C:\Users\mudur\Desktop\38767503-two-red-hearts-hung-on-the-rope-together-with-sunset-silhouette - Kopy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97855" y="2096086"/>
            <a:ext cx="5642427" cy="3808144"/>
          </a:xfrm>
          <a:prstGeom prst="rect">
            <a:avLst/>
          </a:prstGeom>
          <a:noFill/>
        </p:spPr>
      </p:pic>
      <p:pic>
        <p:nvPicPr>
          <p:cNvPr id="4" name="~PP1932.WAV">
            <a:hlinkClick r:id="" action="ppaction://media"/>
          </p:cNvPr>
          <p:cNvPicPr>
            <a:picLocks noRot="1" noChangeAspect="1"/>
          </p:cNvPicPr>
          <p:nvPr>
            <a:wavAudioFile r:embed="rId1" name="~PP1932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Annem ve babam  benim kökümdür,geçmişimdir ben onların geleceğiyim…</a:t>
            </a:r>
            <a:endParaRPr lang="tr-TR" dirty="0"/>
          </a:p>
        </p:txBody>
      </p:sp>
      <p:pic>
        <p:nvPicPr>
          <p:cNvPr id="3074" name="Picture 2" descr="C:\Users\mudur\Desktop\118116625-abstract-vibrant-tree-logo-design-root-vector-tree-of-life-logo-design-inspiration-isolated-on-whi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056" y="1997612"/>
            <a:ext cx="4523264" cy="4022188"/>
          </a:xfrm>
          <a:prstGeom prst="rect">
            <a:avLst/>
          </a:prstGeom>
          <a:noFill/>
        </p:spPr>
      </p:pic>
      <p:pic>
        <p:nvPicPr>
          <p:cNvPr id="4" name="~PP2369.WAV">
            <a:hlinkClick r:id="" action="ppaction://media"/>
          </p:cNvPr>
          <p:cNvPicPr>
            <a:picLocks noRot="1" noChangeAspect="1"/>
          </p:cNvPicPr>
          <p:nvPr>
            <a:wavAudioFile r:embed="rId1" name="~PP2369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Ailem en dayanıklı sığınağım, en güvenli limanım olmalıdır…</a:t>
            </a:r>
            <a:endParaRPr lang="tr-TR" dirty="0"/>
          </a:p>
        </p:txBody>
      </p:sp>
      <p:pic>
        <p:nvPicPr>
          <p:cNvPr id="49154" name="Picture 2" descr="C:\Users\mudur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11680" y="1885071"/>
            <a:ext cx="4867421" cy="4572000"/>
          </a:xfrm>
          <a:prstGeom prst="rect">
            <a:avLst/>
          </a:prstGeom>
          <a:noFill/>
        </p:spPr>
      </p:pic>
      <p:pic>
        <p:nvPicPr>
          <p:cNvPr id="4" name="~PP1864.WAV">
            <a:hlinkClick r:id="" action="ppaction://media"/>
          </p:cNvPr>
          <p:cNvPicPr>
            <a:picLocks noRot="1" noChangeAspect="1"/>
          </p:cNvPicPr>
          <p:nvPr>
            <a:wavAudioFile r:embed="rId1" name="~PP1864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 en fazla çalışanlar onlar</a:t>
            </a:r>
            <a:endParaRPr lang="tr-TR" dirty="0"/>
          </a:p>
        </p:txBody>
      </p:sp>
      <p:pic>
        <p:nvPicPr>
          <p:cNvPr id="35842" name="Picture 2" descr="C:\Users\mudur\Desktop\thumbnail_FB_IMG_158672975072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94155" y="1856935"/>
            <a:ext cx="4511556" cy="4162865"/>
          </a:xfrm>
          <a:prstGeom prst="rect">
            <a:avLst/>
          </a:prstGeom>
          <a:noFill/>
        </p:spPr>
      </p:pic>
      <p:pic>
        <p:nvPicPr>
          <p:cNvPr id="4" name="~PP1797.WAV">
            <a:hlinkClick r:id="" action="ppaction://media"/>
          </p:cNvPr>
          <p:cNvPicPr>
            <a:picLocks noRot="1" noChangeAspect="1"/>
          </p:cNvPicPr>
          <p:nvPr>
            <a:wavAudioFile r:embed="rId1" name="~PP1797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Ailemin bana  veremediği bir şeyi hiç kimse veremez</a:t>
            </a:r>
            <a:endParaRPr lang="tr-TR" dirty="0"/>
          </a:p>
        </p:txBody>
      </p:sp>
      <p:pic>
        <p:nvPicPr>
          <p:cNvPr id="50178" name="Picture 2" descr="C:\Users\mudur\Desktop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3056" y="2813537"/>
            <a:ext cx="3436543" cy="2912013"/>
          </a:xfrm>
          <a:prstGeom prst="rect">
            <a:avLst/>
          </a:prstGeom>
          <a:noFill/>
        </p:spPr>
      </p:pic>
      <p:pic>
        <p:nvPicPr>
          <p:cNvPr id="5" name="Picture 2" descr="C:\Users\mudur\Desktop\indir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5506" y="2700997"/>
            <a:ext cx="2724150" cy="1885266"/>
          </a:xfrm>
          <a:prstGeom prst="rect">
            <a:avLst/>
          </a:prstGeom>
          <a:noFill/>
        </p:spPr>
      </p:pic>
      <p:pic>
        <p:nvPicPr>
          <p:cNvPr id="6" name="~PP1813.WAV">
            <a:hlinkClick r:id="" action="ppaction://media"/>
          </p:cNvPr>
          <p:cNvPicPr>
            <a:picLocks noRot="1" noChangeAspect="1"/>
          </p:cNvPicPr>
          <p:nvPr>
            <a:wavAudioFile r:embed="rId1" name="~PP1813.WAV"/>
          </p:nvPr>
        </p:nvPicPr>
        <p:blipFill>
          <a:blip r:embed="rId5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Ailem  yapıcı olmalı yıkıcı değil….</a:t>
            </a:r>
            <a:endParaRPr lang="tr-TR" dirty="0"/>
          </a:p>
        </p:txBody>
      </p:sp>
      <p:pic>
        <p:nvPicPr>
          <p:cNvPr id="52226" name="Picture 2" descr="C:\Users\mudur\Desktop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9881" y="2363372"/>
            <a:ext cx="4399048" cy="3953022"/>
          </a:xfrm>
          <a:prstGeom prst="rect">
            <a:avLst/>
          </a:prstGeom>
          <a:noFill/>
        </p:spPr>
      </p:pic>
      <p:pic>
        <p:nvPicPr>
          <p:cNvPr id="52227" name="Picture 3" descr="C:\Users\mudur\Desktop\images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9" y="2265925"/>
            <a:ext cx="2466975" cy="1847850"/>
          </a:xfrm>
          <a:prstGeom prst="rect">
            <a:avLst/>
          </a:prstGeom>
          <a:noFill/>
        </p:spPr>
      </p:pic>
      <p:pic>
        <p:nvPicPr>
          <p:cNvPr id="5" name="~PP3430.WAV">
            <a:hlinkClick r:id="" action="ppaction://media"/>
          </p:cNvPr>
          <p:cNvPicPr>
            <a:picLocks noRot="1" noChangeAspect="1"/>
          </p:cNvPicPr>
          <p:nvPr>
            <a:wavAudioFile r:embed="rId1" name="~PP3430.WAV"/>
          </p:nvPr>
        </p:nvPicPr>
        <p:blipFill>
          <a:blip r:embed="rId5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Evdeki sistemi model alırım….</a:t>
            </a:r>
            <a:endParaRPr lang="tr-TR" dirty="0"/>
          </a:p>
        </p:txBody>
      </p:sp>
      <p:pic>
        <p:nvPicPr>
          <p:cNvPr id="55298" name="Picture 2" descr="C:\Users\mudur\Desktop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8123" y="1561514"/>
            <a:ext cx="5781822" cy="4656407"/>
          </a:xfrm>
          <a:prstGeom prst="rect">
            <a:avLst/>
          </a:prstGeom>
          <a:noFill/>
        </p:spPr>
      </p:pic>
      <p:pic>
        <p:nvPicPr>
          <p:cNvPr id="4" name="~PP20.WAV">
            <a:hlinkClick r:id="" action="ppaction://media"/>
          </p:cNvPr>
          <p:cNvPicPr>
            <a:picLocks noRot="1" noChangeAspect="1"/>
          </p:cNvPicPr>
          <p:nvPr>
            <a:wavAudioFile r:embed="rId1" name="~PP20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302" y="337626"/>
            <a:ext cx="9427698" cy="1842866"/>
          </a:xfrm>
        </p:spPr>
        <p:txBody>
          <a:bodyPr/>
          <a:lstStyle/>
          <a:p>
            <a:r>
              <a:rPr lang="tr-TR" dirty="0" smtClean="0"/>
              <a:t>Aile içinde çözülemeyen sorunlar, bireylerin ömürleri boyunca karşılarına engel olarak çıkacaklarına inanırım</a:t>
            </a:r>
            <a:endParaRPr lang="tr-TR" dirty="0"/>
          </a:p>
        </p:txBody>
      </p:sp>
      <p:pic>
        <p:nvPicPr>
          <p:cNvPr id="4" name="Picture 2" descr="C:\Users\mudur\Desktop\84730318-man-pushing-a-large-stone-to-the-top-of-the-mountain-success-concept-this-is-a-3d-render-illustrati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8137" y="2096086"/>
            <a:ext cx="5992146" cy="3923714"/>
          </a:xfrm>
          <a:prstGeom prst="rect">
            <a:avLst/>
          </a:prstGeom>
          <a:noFill/>
        </p:spPr>
      </p:pic>
      <p:pic>
        <p:nvPicPr>
          <p:cNvPr id="5" name="~PP1510.WAV">
            <a:hlinkClick r:id="" action="ppaction://media"/>
          </p:cNvPr>
          <p:cNvPicPr>
            <a:picLocks noRot="1" noChangeAspect="1"/>
          </p:cNvPicPr>
          <p:nvPr>
            <a:wavAudioFile r:embed="rId1" name="~PP1510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Zor zamanlarımda yalnız ailem yanımda  olsa yeterlidir…</a:t>
            </a:r>
            <a:endParaRPr lang="tr-TR" dirty="0"/>
          </a:p>
        </p:txBody>
      </p:sp>
      <p:pic>
        <p:nvPicPr>
          <p:cNvPr id="28674" name="Picture 2" descr="C:\Users\mudur\Desktop\112725847-group-of-people-on-peak-mountain-climbing-helping-team-work-with-sunset-background-travel-trekking-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13206" y="2335237"/>
            <a:ext cx="5401994" cy="3239047"/>
          </a:xfrm>
          <a:prstGeom prst="rect">
            <a:avLst/>
          </a:prstGeom>
          <a:noFill/>
        </p:spPr>
      </p:pic>
      <p:pic>
        <p:nvPicPr>
          <p:cNvPr id="4" name="~PP1342.WAV">
            <a:hlinkClick r:id="" action="ppaction://media"/>
          </p:cNvPr>
          <p:cNvPicPr>
            <a:picLocks noRot="1" noChangeAspect="1"/>
          </p:cNvPicPr>
          <p:nvPr>
            <a:wavAudioFile r:embed="rId1" name="~PP1342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merkezimde ailem mi var ben mi….</a:t>
            </a:r>
            <a:endParaRPr lang="tr-TR" dirty="0"/>
          </a:p>
        </p:txBody>
      </p:sp>
      <p:pic>
        <p:nvPicPr>
          <p:cNvPr id="5122" name="Picture 2" descr="C:\Users\mudur\Desktop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61153" y="2897944"/>
            <a:ext cx="3076575" cy="2985770"/>
          </a:xfrm>
          <a:prstGeom prst="rect">
            <a:avLst/>
          </a:prstGeom>
          <a:noFill/>
        </p:spPr>
      </p:pic>
      <p:pic>
        <p:nvPicPr>
          <p:cNvPr id="4" name="Picture 2" descr="C:\Users\mudur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060" y="2107809"/>
            <a:ext cx="3076575" cy="2985770"/>
          </a:xfrm>
          <a:prstGeom prst="rect">
            <a:avLst/>
          </a:prstGeom>
          <a:noFill/>
        </p:spPr>
      </p:pic>
      <p:pic>
        <p:nvPicPr>
          <p:cNvPr id="5" name="Picture 2" descr="C:\Users\mudur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85" y="2037470"/>
            <a:ext cx="3076575" cy="2985770"/>
          </a:xfrm>
          <a:prstGeom prst="rect">
            <a:avLst/>
          </a:prstGeom>
          <a:noFill/>
        </p:spPr>
      </p:pic>
      <p:pic>
        <p:nvPicPr>
          <p:cNvPr id="6" name="~PP2045.WAV">
            <a:hlinkClick r:id="" action="ppaction://media"/>
          </p:cNvPr>
          <p:cNvPicPr>
            <a:picLocks noRot="1" noChangeAspect="1"/>
          </p:cNvPicPr>
          <p:nvPr>
            <a:wavAudioFile r:embed="rId1" name="~PP2045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35528" y="925606"/>
            <a:ext cx="7927118" cy="711359"/>
          </a:xfrm>
        </p:spPr>
        <p:txBody>
          <a:bodyPr/>
          <a:lstStyle/>
          <a:p>
            <a:r>
              <a:rPr lang="tr-TR" dirty="0" smtClean="0"/>
              <a:t>Kırılma noktamı, verdiğim sinyali ailem görebilsin isterim….ben onun tapulu malı değilim…</a:t>
            </a:r>
            <a:endParaRPr lang="tr-TR" dirty="0"/>
          </a:p>
        </p:txBody>
      </p:sp>
      <p:pic>
        <p:nvPicPr>
          <p:cNvPr id="23554" name="Picture 2" descr="C:\Users\mudur\Desktop\105721377-freedom-idea-with-a-birdcage-turning-into-flying-birds-as-a-captivity-abstract-concept-with-3d-rend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2951" y="2096086"/>
            <a:ext cx="4663941" cy="4205068"/>
          </a:xfrm>
          <a:prstGeom prst="rect">
            <a:avLst/>
          </a:prstGeom>
          <a:noFill/>
        </p:spPr>
      </p:pic>
      <p:pic>
        <p:nvPicPr>
          <p:cNvPr id="5" name="~PP3848.WAV">
            <a:hlinkClick r:id="" action="ppaction://media"/>
          </p:cNvPr>
          <p:cNvPicPr>
            <a:picLocks noRot="1" noChangeAspect="1"/>
          </p:cNvPicPr>
          <p:nvPr>
            <a:wavAudioFile r:embed="rId1" name="~PP3848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35528" y="925606"/>
            <a:ext cx="8970472" cy="711359"/>
          </a:xfrm>
        </p:spPr>
        <p:txBody>
          <a:bodyPr/>
          <a:lstStyle/>
          <a:p>
            <a:r>
              <a:rPr lang="tr-TR" sz="2400" dirty="0" smtClean="0"/>
              <a:t>Her birey farklıdır, bende farklıyım, beni tanısınlar isterim…. Kıyaslanmak istemiyorum. Onlar beni arkadaşlarımla kıyaslarlarsa bende onları arkadaşlarımın aileleri ile kıyaslarım.</a:t>
            </a:r>
            <a:endParaRPr lang="tr-TR" sz="2400" dirty="0"/>
          </a:p>
        </p:txBody>
      </p:sp>
      <p:pic>
        <p:nvPicPr>
          <p:cNvPr id="33795" name="Picture 3" descr="C:\Users\mudur\Desktop\Chxinhns-13-adet-takım-emoji-smiley-karikatür-anahtarlık-ifade-eğlenceli-anahtarlık-anahtarlık-kadın-çanta-aksesuar-yumuşak-oyuncak-çocuk-hediye-63809-picture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8123" y="1983545"/>
            <a:ext cx="6217920" cy="3910818"/>
          </a:xfrm>
          <a:prstGeom prst="rect">
            <a:avLst/>
          </a:prstGeom>
          <a:noFill/>
        </p:spPr>
      </p:pic>
      <p:pic>
        <p:nvPicPr>
          <p:cNvPr id="5" name="~PP2734.WAV">
            <a:hlinkClick r:id="" action="ppaction://media"/>
          </p:cNvPr>
          <p:cNvPicPr>
            <a:picLocks noRot="1" noChangeAspect="1"/>
          </p:cNvPicPr>
          <p:nvPr>
            <a:wavAudioFile r:embed="rId1" name="~PP2734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73723" y="914400"/>
            <a:ext cx="8637562" cy="708498"/>
          </a:xfrm>
        </p:spPr>
        <p:txBody>
          <a:bodyPr/>
          <a:lstStyle/>
          <a:p>
            <a:r>
              <a:rPr lang="tr-TR" dirty="0" smtClean="0"/>
              <a:t> annemin ve  babamın birbirinden  ayrılması demek annelikten babalıktan ayrılması demek değildir…</a:t>
            </a:r>
            <a:endParaRPr lang="tr-TR" dirty="0"/>
          </a:p>
        </p:txBody>
      </p:sp>
      <p:pic>
        <p:nvPicPr>
          <p:cNvPr id="4" name="Picture 2" descr="C:\Users\mudu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6087" y="2335237"/>
            <a:ext cx="4937760" cy="4009292"/>
          </a:xfrm>
          <a:prstGeom prst="rect">
            <a:avLst/>
          </a:prstGeom>
          <a:noFill/>
        </p:spPr>
      </p:pic>
      <p:pic>
        <p:nvPicPr>
          <p:cNvPr id="6" name="~PP2684.WAV">
            <a:hlinkClick r:id="" action="ppaction://media"/>
          </p:cNvPr>
          <p:cNvPicPr>
            <a:picLocks noRot="1" noChangeAspect="1"/>
          </p:cNvPicPr>
          <p:nvPr>
            <a:wavAudioFile r:embed="rId1" name="~PP2684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Yapay zeka… uzayda yaşam gibi hayaller kuran gençler …...</a:t>
            </a:r>
            <a:endParaRPr lang="tr-TR" dirty="0"/>
          </a:p>
        </p:txBody>
      </p:sp>
      <p:pic>
        <p:nvPicPr>
          <p:cNvPr id="38914" name="Picture 2" descr="C:\Users\mudur\Desktop\thumbnail_FB_IMG_15865121445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3712" y="2419643"/>
            <a:ext cx="4604048" cy="4065563"/>
          </a:xfrm>
          <a:prstGeom prst="rect">
            <a:avLst/>
          </a:prstGeom>
          <a:noFill/>
        </p:spPr>
      </p:pic>
      <p:pic>
        <p:nvPicPr>
          <p:cNvPr id="10" name="~PP3514.WAV">
            <a:hlinkClick r:id="" action="ppaction://media"/>
          </p:cNvPr>
          <p:cNvPicPr>
            <a:picLocks noRot="1" noChangeAspect="1"/>
          </p:cNvPicPr>
          <p:nvPr>
            <a:wavAudioFile r:embed="rId1" name="~PP3514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Yarın bunların olacağını söylüyor uzmanlar….</a:t>
            </a:r>
            <a:endParaRPr lang="tr-TR" dirty="0"/>
          </a:p>
        </p:txBody>
      </p:sp>
      <p:pic>
        <p:nvPicPr>
          <p:cNvPr id="45058" name="Picture 2" descr="C:\Users\mudur\Desktop\indi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51428"/>
            <a:ext cx="4178105" cy="5106572"/>
          </a:xfrm>
          <a:prstGeom prst="rect">
            <a:avLst/>
          </a:prstGeom>
          <a:noFill/>
        </p:spPr>
      </p:pic>
      <p:pic>
        <p:nvPicPr>
          <p:cNvPr id="45059" name="Picture 3" descr="C:\Users\mudur\Desktop\fb4b12c90fc8710b118a6b823fd4fa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8810" y="2011679"/>
            <a:ext cx="4654276" cy="3334043"/>
          </a:xfrm>
          <a:prstGeom prst="rect">
            <a:avLst/>
          </a:prstGeom>
          <a:noFill/>
        </p:spPr>
      </p:pic>
      <p:sp>
        <p:nvSpPr>
          <p:cNvPr id="8" name="7 Bulut Belirtme Çizgisi"/>
          <p:cNvSpPr/>
          <p:nvPr/>
        </p:nvSpPr>
        <p:spPr>
          <a:xfrm>
            <a:off x="1758462" y="1688125"/>
            <a:ext cx="2053883" cy="1533378"/>
          </a:xfrm>
          <a:prstGeom prst="cloudCallout">
            <a:avLst>
              <a:gd name="adj1" fmla="val -7134"/>
              <a:gd name="adj2" fmla="val 87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Psikolojim bozuk…</a:t>
            </a:r>
            <a:endParaRPr lang="tr-TR" sz="1400" dirty="0"/>
          </a:p>
        </p:txBody>
      </p:sp>
      <p:sp>
        <p:nvSpPr>
          <p:cNvPr id="9" name="8 Bulut Belirtme Çizgisi"/>
          <p:cNvSpPr/>
          <p:nvPr/>
        </p:nvSpPr>
        <p:spPr>
          <a:xfrm>
            <a:off x="182880" y="2110155"/>
            <a:ext cx="1800665" cy="1060470"/>
          </a:xfrm>
          <a:prstGeom prst="cloudCallout">
            <a:avLst>
              <a:gd name="adj1" fmla="val -10677"/>
              <a:gd name="adj2" fmla="val 9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Benimde….</a:t>
            </a:r>
            <a:endParaRPr lang="tr-TR" sz="1400" dirty="0"/>
          </a:p>
        </p:txBody>
      </p:sp>
      <p:pic>
        <p:nvPicPr>
          <p:cNvPr id="7" name="~PP2840.WAV">
            <a:hlinkClick r:id="" action="ppaction://media"/>
          </p:cNvPr>
          <p:cNvPicPr>
            <a:picLocks noRot="1" noChangeAspect="1"/>
          </p:cNvPicPr>
          <p:nvPr>
            <a:wavAudioFile r:embed="rId1" name="~PP2840.WAV"/>
          </p:nvPr>
        </p:nvPicPr>
        <p:blipFill>
          <a:blip r:embed="rId5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</a:t>
            </a:r>
            <a:endParaRPr lang="tr-TR" dirty="0"/>
          </a:p>
        </p:txBody>
      </p:sp>
      <p:pic>
        <p:nvPicPr>
          <p:cNvPr id="39938" name="Picture 2" descr="C:\Users\mudur\Desktop\resized_b3c65-234e77efeumjds0waaip2i6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22363" y="1533378"/>
            <a:ext cx="6865034" cy="4486422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914400" y="562708"/>
            <a:ext cx="7709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Peki biz bu süreçte ne yapıyoruz…..</a:t>
            </a:r>
            <a:endParaRPr lang="tr-TR" sz="4000" dirty="0"/>
          </a:p>
        </p:txBody>
      </p:sp>
      <p:pic>
        <p:nvPicPr>
          <p:cNvPr id="5" name="~PP2860.WAV">
            <a:hlinkClick r:id="" action="ppaction://media"/>
          </p:cNvPr>
          <p:cNvPicPr>
            <a:picLocks noRot="1" noChangeAspect="1"/>
          </p:cNvPicPr>
          <p:nvPr>
            <a:wavAudioFile r:embed="rId1" name="~PP2860.WAV"/>
          </p:nvPr>
        </p:nvPicPr>
        <p:blipFill>
          <a:blip r:embed="rId5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Artık normalleşme zamanı</a:t>
            </a:r>
            <a:endParaRPr lang="tr-TR" dirty="0"/>
          </a:p>
        </p:txBody>
      </p:sp>
      <p:pic>
        <p:nvPicPr>
          <p:cNvPr id="40962" name="Picture 2" descr="C:\Users\mudur\Desktop\resized_d68a2-1c9f5f17d3ehiow0acxmdq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09055" y="1842868"/>
            <a:ext cx="4565467" cy="4176932"/>
          </a:xfrm>
          <a:prstGeom prst="rect">
            <a:avLst/>
          </a:prstGeom>
          <a:noFill/>
        </p:spPr>
      </p:pic>
      <p:pic>
        <p:nvPicPr>
          <p:cNvPr id="4" name="~PP3142.WAV">
            <a:hlinkClick r:id="" action="ppaction://media"/>
          </p:cNvPr>
          <p:cNvPicPr>
            <a:picLocks noRot="1" noChangeAspect="1"/>
          </p:cNvPicPr>
          <p:nvPr>
            <a:wavAudioFile r:embed="rId1" name="~PP3142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Yüzlerce sorunun cevabı bizde yok</a:t>
            </a:r>
            <a:endParaRPr lang="tr-TR" dirty="0"/>
          </a:p>
        </p:txBody>
      </p:sp>
      <p:pic>
        <p:nvPicPr>
          <p:cNvPr id="16386" name="Picture 2" descr="C:\Users\mudur\Desktop\23644108-question-mark-human-head-symbol-vector-illustration-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09055" y="1716258"/>
            <a:ext cx="4762415" cy="4303542"/>
          </a:xfrm>
          <a:prstGeom prst="rect">
            <a:avLst/>
          </a:prstGeom>
          <a:noFill/>
        </p:spPr>
      </p:pic>
      <p:pic>
        <p:nvPicPr>
          <p:cNvPr id="4" name="~PP2221.WAV">
            <a:hlinkClick r:id="" action="ppaction://media"/>
          </p:cNvPr>
          <p:cNvPicPr>
            <a:picLocks noRot="1" noChangeAspect="1"/>
          </p:cNvPicPr>
          <p:nvPr>
            <a:wavAudioFile r:embed="rId1" name="~PP2221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Bugün ünün aynısı </a:t>
            </a:r>
            <a:endParaRPr lang="tr-TR" dirty="0"/>
          </a:p>
        </p:txBody>
      </p:sp>
      <p:pic>
        <p:nvPicPr>
          <p:cNvPr id="36866" name="Picture 2" descr="C:\Users\mudur\Desktop\thumbnail_FB_IMG_158651217732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11680" y="1659988"/>
            <a:ext cx="5416062" cy="4359812"/>
          </a:xfrm>
          <a:prstGeom prst="rect">
            <a:avLst/>
          </a:prstGeom>
          <a:noFill/>
        </p:spPr>
      </p:pic>
      <p:pic>
        <p:nvPicPr>
          <p:cNvPr id="4" name="~PP653.WAV">
            <a:hlinkClick r:id="" action="ppaction://media"/>
          </p:cNvPr>
          <p:cNvPicPr>
            <a:picLocks noRot="1" noChangeAspect="1"/>
          </p:cNvPicPr>
          <p:nvPr>
            <a:wavAudioFile r:embed="rId1" name="~PP653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Kaygı-korku…</a:t>
            </a:r>
            <a:endParaRPr lang="tr-TR" dirty="0"/>
          </a:p>
        </p:txBody>
      </p:sp>
      <p:pic>
        <p:nvPicPr>
          <p:cNvPr id="58370" name="Picture 2" descr="C:\Users\mudur\Desktop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8117" y="1856935"/>
            <a:ext cx="4572000" cy="3924887"/>
          </a:xfrm>
          <a:prstGeom prst="rect">
            <a:avLst/>
          </a:prstGeom>
          <a:noFill/>
        </p:spPr>
      </p:pic>
      <p:pic>
        <p:nvPicPr>
          <p:cNvPr id="4" name="~PP1762.WAV">
            <a:hlinkClick r:id="" action="ppaction://media"/>
          </p:cNvPr>
          <p:cNvPicPr>
            <a:picLocks noRot="1" noChangeAspect="1"/>
          </p:cNvPicPr>
          <p:nvPr>
            <a:wavAudioFile r:embed="rId1" name="~PP1762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Karanlığın sonunda mutlaka aydınlık vardır. </a:t>
            </a:r>
            <a:endParaRPr lang="tr-TR" dirty="0"/>
          </a:p>
        </p:txBody>
      </p:sp>
      <p:pic>
        <p:nvPicPr>
          <p:cNvPr id="4098" name="Picture 2" descr="C:\Users\mudur\Desktop\14252753-door-open-on-black-background-3d-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93156" y="2768600"/>
            <a:ext cx="3962400" cy="2971800"/>
          </a:xfrm>
          <a:prstGeom prst="rect">
            <a:avLst/>
          </a:prstGeom>
          <a:noFill/>
        </p:spPr>
      </p:pic>
      <p:pic>
        <p:nvPicPr>
          <p:cNvPr id="4" name="~PP1541.WAV">
            <a:hlinkClick r:id="" action="ppaction://media"/>
          </p:cNvPr>
          <p:cNvPicPr>
            <a:picLocks noRot="1" noChangeAspect="1"/>
          </p:cNvPicPr>
          <p:nvPr>
            <a:wavAudioFile r:embed="rId1" name="~PP1541.WAV"/>
          </p:nvPr>
        </p:nvPicPr>
        <p:blipFill>
          <a:blip r:embed="rId4"/>
          <a:stretch>
            <a:fillRect/>
          </a:stretch>
        </p:blipFill>
        <p:spPr>
          <a:xfrm>
            <a:off x="9394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İyon Toplantı Odası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2054</TotalTime>
  <Words>196</Words>
  <Application>Microsoft Office PowerPoint</Application>
  <PresentationFormat>A4 Kağıt (210x297 mm)</PresentationFormat>
  <Paragraphs>34</Paragraphs>
  <Slides>29</Slides>
  <Notes>1</Notes>
  <HiddenSlides>0</HiddenSlides>
  <MMClips>29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İyon Toplantı Odası</vt:lpstr>
      <vt:lpstr>Slayt 1</vt:lpstr>
      <vt:lpstr>Şimdi en fazla çalışanlar onlar</vt:lpstr>
      <vt:lpstr>Yarın bunların olacağını söylüyor uzmanlar….</vt:lpstr>
      <vt:lpstr>      </vt:lpstr>
      <vt:lpstr>Artık normalleşme zamanı</vt:lpstr>
      <vt:lpstr>Yüzlerce sorunun cevabı bizde yok</vt:lpstr>
      <vt:lpstr>Bugün ünün aynısı </vt:lpstr>
      <vt:lpstr>Kaygı-korku…</vt:lpstr>
      <vt:lpstr>Her Karanlığın sonunda mutlaka aydınlık vardır. </vt:lpstr>
      <vt:lpstr>Slayt 10</vt:lpstr>
      <vt:lpstr>Duyguların yönetilmesi düşünce sistemi</vt:lpstr>
      <vt:lpstr>Birliktelik zamanı</vt:lpstr>
      <vt:lpstr>Kadın eş ve anne</vt:lpstr>
      <vt:lpstr>Aile….</vt:lpstr>
      <vt:lpstr>Aile…</vt:lpstr>
      <vt:lpstr>   çocukların gözünden aile …..</vt:lpstr>
      <vt:lpstr>  Annelik ve babalık emekliliği olmayan ömürlük meslektir diye düşünüyorum….. Diyor gençler  </vt:lpstr>
      <vt:lpstr>Annem ve babam  benim kökümdür,geçmişimdir ben onların geleceğiyim…</vt:lpstr>
      <vt:lpstr>Ailem en dayanıklı sığınağım, en güvenli limanım olmalıdır…</vt:lpstr>
      <vt:lpstr>Ailemin bana  veremediği bir şeyi hiç kimse veremez</vt:lpstr>
      <vt:lpstr>Ailem  yapıcı olmalı yıkıcı değil….</vt:lpstr>
      <vt:lpstr>Evdeki sistemi model alırım….</vt:lpstr>
      <vt:lpstr>Aile içinde çözülemeyen sorunlar, bireylerin ömürleri boyunca karşılarına engel olarak çıkacaklarına inanırım</vt:lpstr>
      <vt:lpstr>Zor zamanlarımda yalnız ailem yanımda  olsa yeterlidir…</vt:lpstr>
      <vt:lpstr>İletişim merkezimde ailem mi var ben mi….</vt:lpstr>
      <vt:lpstr>Kırılma noktamı, verdiğim sinyali ailem görebilsin isterim….ben onun tapulu malı değilim…</vt:lpstr>
      <vt:lpstr>Her birey farklıdır, bende farklıyım, beni tanısınlar isterim…. Kıyaslanmak istemiyorum. Onlar beni arkadaşlarımla kıyaslarlarsa bende onları arkadaşlarımın aileleri ile kıyaslarım.</vt:lpstr>
      <vt:lpstr> annemin ve  babamın birbirinden  ayrılması demek annelikten babalıktan ayrılması demek değildir…</vt:lpstr>
      <vt:lpstr>Yapay zeka… uzayda yaşam gibi hayaller kuran gençler …...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</dc:creator>
  <cp:lastModifiedBy>mudur</cp:lastModifiedBy>
  <cp:revision>201</cp:revision>
  <dcterms:created xsi:type="dcterms:W3CDTF">2016-10-21T12:16:37Z</dcterms:created>
  <dcterms:modified xsi:type="dcterms:W3CDTF">2020-04-17T22:50:06Z</dcterms:modified>
</cp:coreProperties>
</file>